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6"/>
  </p:notesMasterIdLst>
  <p:handoutMasterIdLst>
    <p:handoutMasterId r:id="rId17"/>
  </p:handoutMasterIdLst>
  <p:sldIdLst>
    <p:sldId id="266" r:id="rId2"/>
    <p:sldId id="298" r:id="rId3"/>
    <p:sldId id="318" r:id="rId4"/>
    <p:sldId id="289" r:id="rId5"/>
    <p:sldId id="297" r:id="rId6"/>
    <p:sldId id="309" r:id="rId7"/>
    <p:sldId id="310" r:id="rId8"/>
    <p:sldId id="311" r:id="rId9"/>
    <p:sldId id="312" r:id="rId10"/>
    <p:sldId id="313" r:id="rId11"/>
    <p:sldId id="321" r:id="rId12"/>
    <p:sldId id="322" r:id="rId13"/>
    <p:sldId id="323" r:id="rId14"/>
    <p:sldId id="315" r:id="rId15"/>
  </p:sldIdLst>
  <p:sldSz cx="24384000" cy="13716000"/>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721"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chemeClr val="accent1"/>
        </a:solidFill>
        <a:effectLst/>
        <a:uFillTx/>
        <a:latin typeface="Louis Condensed Regular"/>
        <a:ea typeface="Louis Condensed Regular"/>
        <a:cs typeface="Louis Condensed Regular"/>
        <a:sym typeface="Louis Condensed Regular"/>
      </a:defRPr>
    </a:lvl1pPr>
    <a:lvl2pPr marL="0" marR="0" indent="457181" algn="l" defTabSz="1828721"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chemeClr val="accent1"/>
        </a:solidFill>
        <a:effectLst/>
        <a:uFillTx/>
        <a:latin typeface="Louis Condensed Regular"/>
        <a:ea typeface="Louis Condensed Regular"/>
        <a:cs typeface="Louis Condensed Regular"/>
        <a:sym typeface="Louis Condensed Regular"/>
      </a:defRPr>
    </a:lvl2pPr>
    <a:lvl3pPr marL="0" marR="0" indent="914360" algn="l" defTabSz="1828721"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chemeClr val="accent1"/>
        </a:solidFill>
        <a:effectLst/>
        <a:uFillTx/>
        <a:latin typeface="Louis Condensed Regular"/>
        <a:ea typeface="Louis Condensed Regular"/>
        <a:cs typeface="Louis Condensed Regular"/>
        <a:sym typeface="Louis Condensed Regular"/>
      </a:defRPr>
    </a:lvl3pPr>
    <a:lvl4pPr marL="0" marR="0" indent="1371543" algn="l" defTabSz="1828721"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chemeClr val="accent1"/>
        </a:solidFill>
        <a:effectLst/>
        <a:uFillTx/>
        <a:latin typeface="Louis Condensed Regular"/>
        <a:ea typeface="Louis Condensed Regular"/>
        <a:cs typeface="Louis Condensed Regular"/>
        <a:sym typeface="Louis Condensed Regular"/>
      </a:defRPr>
    </a:lvl4pPr>
    <a:lvl5pPr marL="0" marR="0" indent="1828724" algn="l" defTabSz="1828721"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chemeClr val="accent1"/>
        </a:solidFill>
        <a:effectLst/>
        <a:uFillTx/>
        <a:latin typeface="Louis Condensed Regular"/>
        <a:ea typeface="Louis Condensed Regular"/>
        <a:cs typeface="Louis Condensed Regular"/>
        <a:sym typeface="Louis Condensed Regular"/>
      </a:defRPr>
    </a:lvl5pPr>
    <a:lvl6pPr marL="0" marR="0" indent="2285905" algn="l" defTabSz="1828721"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chemeClr val="accent1"/>
        </a:solidFill>
        <a:effectLst/>
        <a:uFillTx/>
        <a:latin typeface="Louis Condensed Regular"/>
        <a:ea typeface="Louis Condensed Regular"/>
        <a:cs typeface="Louis Condensed Regular"/>
        <a:sym typeface="Louis Condensed Regular"/>
      </a:defRPr>
    </a:lvl6pPr>
    <a:lvl7pPr marL="0" marR="0" indent="2743085" algn="l" defTabSz="1828721"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chemeClr val="accent1"/>
        </a:solidFill>
        <a:effectLst/>
        <a:uFillTx/>
        <a:latin typeface="Louis Condensed Regular"/>
        <a:ea typeface="Louis Condensed Regular"/>
        <a:cs typeface="Louis Condensed Regular"/>
        <a:sym typeface="Louis Condensed Regular"/>
      </a:defRPr>
    </a:lvl7pPr>
    <a:lvl8pPr marL="0" marR="0" indent="3200267" algn="l" defTabSz="1828721"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chemeClr val="accent1"/>
        </a:solidFill>
        <a:effectLst/>
        <a:uFillTx/>
        <a:latin typeface="Louis Condensed Regular"/>
        <a:ea typeface="Louis Condensed Regular"/>
        <a:cs typeface="Louis Condensed Regular"/>
        <a:sym typeface="Louis Condensed Regular"/>
      </a:defRPr>
    </a:lvl8pPr>
    <a:lvl9pPr marL="0" marR="0" indent="3657448" algn="l" defTabSz="1828721"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chemeClr val="accent1"/>
        </a:solidFill>
        <a:effectLst/>
        <a:uFillTx/>
        <a:latin typeface="Louis Condensed Regular"/>
        <a:ea typeface="Louis Condensed Regular"/>
        <a:cs typeface="Louis Condensed Regular"/>
        <a:sym typeface="Louis Condensed Regular"/>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Louis Condensed Regular"/>
          <a:ea typeface="Louis Condensed Regular"/>
          <a:cs typeface="Louis Condensed Regular"/>
        </a:font>
        <a:schemeClr val="accent1"/>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ECECF"/>
          </a:solidFill>
        </a:fill>
      </a:tcStyle>
    </a:wholeTbl>
    <a:band2H>
      <a:tcTxStyle/>
      <a:tcStyle>
        <a:tcBdr/>
        <a:fill>
          <a:solidFill>
            <a:srgbClr val="E8E8E8"/>
          </a:solidFill>
        </a:fill>
      </a:tcStyle>
    </a:band2H>
    <a:firstCol>
      <a:tcTxStyle b="on" i="off">
        <a:font>
          <a:latin typeface="Louis Condensed Regular"/>
          <a:ea typeface="Louis Condensed Regular"/>
          <a:cs typeface="Louis Condensed Regular"/>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
          <a:latin typeface="Louis Condensed Regular"/>
          <a:ea typeface="Louis Condensed Regular"/>
          <a:cs typeface="Louis Condensed Regular"/>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
          <a:latin typeface="Louis Condensed Regular"/>
          <a:ea typeface="Louis Condensed Regular"/>
          <a:cs typeface="Louis Condensed Regular"/>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Louis Condensed Regular"/>
          <a:ea typeface="Louis Condensed Regular"/>
          <a:cs typeface="Louis Condensed Regular"/>
        </a:font>
        <a:schemeClr val="accent1"/>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4E4CC"/>
          </a:solidFill>
        </a:fill>
      </a:tcStyle>
    </a:wholeTbl>
    <a:band2H>
      <a:tcTxStyle/>
      <a:tcStyle>
        <a:tcBdr/>
        <a:fill>
          <a:solidFill>
            <a:srgbClr val="F9F2E7"/>
          </a:solidFill>
        </a:fill>
      </a:tcStyle>
    </a:band2H>
    <a:firstCol>
      <a:tcTxStyle b="on" i="off">
        <a:font>
          <a:latin typeface="Louis Condensed Regular"/>
          <a:ea typeface="Louis Condensed Regular"/>
          <a:cs typeface="Louis Condensed Regular"/>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
          <a:latin typeface="Louis Condensed Regular"/>
          <a:ea typeface="Louis Condensed Regular"/>
          <a:cs typeface="Louis Condensed Regular"/>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
          <a:latin typeface="Louis Condensed Regular"/>
          <a:ea typeface="Louis Condensed Regular"/>
          <a:cs typeface="Louis Condensed Regular"/>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Louis Condensed Regular"/>
          <a:ea typeface="Louis Condensed Regular"/>
          <a:cs typeface="Louis Condensed Regular"/>
        </a:font>
        <a:schemeClr val="accent1"/>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DDCA"/>
          </a:solidFill>
        </a:fill>
      </a:tcStyle>
    </a:wholeTbl>
    <a:band2H>
      <a:tcTxStyle/>
      <a:tcStyle>
        <a:tcBdr/>
        <a:fill>
          <a:solidFill>
            <a:srgbClr val="E6EFE6"/>
          </a:solidFill>
        </a:fill>
      </a:tcStyle>
    </a:band2H>
    <a:firstCol>
      <a:tcTxStyle b="on" i="off">
        <a:font>
          <a:latin typeface="Louis Condensed Regular"/>
          <a:ea typeface="Louis Condensed Regular"/>
          <a:cs typeface="Louis Condensed Regular"/>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
          <a:latin typeface="Louis Condensed Regular"/>
          <a:ea typeface="Louis Condensed Regular"/>
          <a:cs typeface="Louis Condensed Regular"/>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
          <a:latin typeface="Louis Condensed Regular"/>
          <a:ea typeface="Louis Condensed Regular"/>
          <a:cs typeface="Louis Condensed Regular"/>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Louis Condensed Regular"/>
          <a:ea typeface="Louis Condensed Regular"/>
          <a:cs typeface="Louis Condensed Regular"/>
        </a:font>
        <a:schemeClr val="accent1"/>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8E8E8"/>
          </a:solidFill>
        </a:fill>
      </a:tcStyle>
    </a:wholeTbl>
    <a:band2H>
      <a:tcTxStyle/>
      <a:tcStyle>
        <a:tcBdr/>
        <a:fill>
          <a:solidFill>
            <a:srgbClr val="FFFFFF"/>
          </a:solidFill>
        </a:fill>
      </a:tcStyle>
    </a:band2H>
    <a:firstCol>
      <a:tcTxStyle b="on" i="off">
        <a:font>
          <a:latin typeface="Louis Condensed Regular"/>
          <a:ea typeface="Louis Condensed Regular"/>
          <a:cs typeface="Louis Condensed Regular"/>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
          <a:latin typeface="Louis Condensed Regular"/>
          <a:ea typeface="Louis Condensed Regular"/>
          <a:cs typeface="Louis Condensed Regular"/>
        </a:font>
        <a:schemeClr val="accent1"/>
      </a:tcTxStyle>
      <a:tcStyle>
        <a:tcBdr>
          <a:left>
            <a:ln w="25400" cap="flat">
              <a:noFill/>
              <a:miter lim="400000"/>
            </a:ln>
          </a:left>
          <a:right>
            <a:ln w="25400" cap="flat">
              <a:noFill/>
              <a:miter lim="400000"/>
            </a:ln>
          </a:right>
          <a:top>
            <a:ln w="101600" cap="flat">
              <a:solidFill>
                <a:schemeClr val="accent1"/>
              </a:solidFill>
              <a:prstDash val="solid"/>
              <a:round/>
            </a:ln>
          </a:top>
          <a:bottom>
            <a:ln w="50800" cap="flat">
              <a:solidFill>
                <a:schemeClr val="accent1"/>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
          <a:latin typeface="Louis Condensed Regular"/>
          <a:ea typeface="Louis Condensed Regular"/>
          <a:cs typeface="Louis Condensed Regular"/>
        </a:font>
        <a:srgbClr val="FFFFFF"/>
      </a:tcTxStyle>
      <a:tcStyle>
        <a:tcBdr>
          <a:left>
            <a:ln w="25400" cap="flat">
              <a:noFill/>
              <a:miter lim="400000"/>
            </a:ln>
          </a:left>
          <a:right>
            <a:ln w="25400" cap="flat">
              <a:noFill/>
              <a:miter lim="400000"/>
            </a:ln>
          </a:right>
          <a:top>
            <a:ln w="50800" cap="flat">
              <a:solidFill>
                <a:schemeClr val="accent1"/>
              </a:solidFill>
              <a:prstDash val="solid"/>
              <a:round/>
            </a:ln>
          </a:top>
          <a:bottom>
            <a:ln w="50800" cap="flat">
              <a:solidFill>
                <a:schemeClr val="accent1"/>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
          <a:latin typeface="Louis Condensed Regular"/>
          <a:ea typeface="Louis Condensed Regular"/>
          <a:cs typeface="Louis Condensed Regular"/>
        </a:font>
        <a:schemeClr val="accent1"/>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ECECF"/>
          </a:solidFill>
        </a:fill>
      </a:tcStyle>
    </a:wholeTbl>
    <a:band2H>
      <a:tcTxStyle/>
      <a:tcStyle>
        <a:tcBdr/>
        <a:fill>
          <a:solidFill>
            <a:srgbClr val="E8E8E8"/>
          </a:solidFill>
        </a:fill>
      </a:tcStyle>
    </a:band2H>
    <a:firstCol>
      <a:tcTxStyle b="on" i="off">
        <a:font>
          <a:latin typeface="Louis Condensed Regular"/>
          <a:ea typeface="Louis Condensed Regular"/>
          <a:cs typeface="Louis Condensed Regular"/>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
          <a:latin typeface="Louis Condensed Regular"/>
          <a:ea typeface="Louis Condensed Regular"/>
          <a:cs typeface="Louis Condensed Regular"/>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
          <a:latin typeface="Louis Condensed Regular"/>
          <a:ea typeface="Louis Condensed Regular"/>
          <a:cs typeface="Louis Condensed Regular"/>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2708684C-4D16-4618-839F-0558EEFCDFE6}" styleName="">
    <a:tblBg/>
    <a:wholeTbl>
      <a:tcTxStyle b="off" i="off">
        <a:font>
          <a:latin typeface="Louis Condensed Regular"/>
          <a:ea typeface="Louis Condensed Regular"/>
          <a:cs typeface="Louis Condensed Regular"/>
        </a:font>
        <a:schemeClr val="accent1"/>
      </a:tcTxStyle>
      <a:tcStyle>
        <a:tcBdr>
          <a:left>
            <a:ln w="25400" cap="flat">
              <a:solidFill>
                <a:schemeClr val="accent1"/>
              </a:solidFill>
              <a:prstDash val="solid"/>
              <a:round/>
            </a:ln>
          </a:left>
          <a:right>
            <a:ln w="25400" cap="flat">
              <a:solidFill>
                <a:schemeClr val="accent1"/>
              </a:solidFill>
              <a:prstDash val="solid"/>
              <a:round/>
            </a:ln>
          </a:right>
          <a:top>
            <a:ln w="25400" cap="flat">
              <a:solidFill>
                <a:schemeClr val="accent1"/>
              </a:solidFill>
              <a:prstDash val="solid"/>
              <a:round/>
            </a:ln>
          </a:top>
          <a:bottom>
            <a:ln w="25400" cap="flat">
              <a:solidFill>
                <a:schemeClr val="accent1"/>
              </a:solidFill>
              <a:prstDash val="solid"/>
              <a:round/>
            </a:ln>
          </a:bottom>
          <a:insideH>
            <a:ln w="25400" cap="flat">
              <a:solidFill>
                <a:schemeClr val="accent1"/>
              </a:solidFill>
              <a:prstDash val="solid"/>
              <a:round/>
            </a:ln>
          </a:insideH>
          <a:insideV>
            <a:ln w="25400" cap="flat">
              <a:solidFill>
                <a:schemeClr val="accent1"/>
              </a:solidFill>
              <a:prstDash val="solid"/>
              <a:round/>
            </a:ln>
          </a:insideV>
        </a:tcBdr>
        <a:fill>
          <a:solidFill>
            <a:schemeClr val="accent1">
              <a:alpha val="20000"/>
            </a:schemeClr>
          </a:solidFill>
        </a:fill>
      </a:tcStyle>
    </a:wholeTbl>
    <a:band2H>
      <a:tcTxStyle/>
      <a:tcStyle>
        <a:tcBdr/>
        <a:fill>
          <a:solidFill>
            <a:srgbClr val="FFFFFF"/>
          </a:solidFill>
        </a:fill>
      </a:tcStyle>
    </a:band2H>
    <a:firstCol>
      <a:tcTxStyle b="on" i="off">
        <a:font>
          <a:latin typeface="Louis Condensed Regular"/>
          <a:ea typeface="Louis Condensed Regular"/>
          <a:cs typeface="Louis Condensed Regular"/>
        </a:font>
        <a:schemeClr val="accent1"/>
      </a:tcTxStyle>
      <a:tcStyle>
        <a:tcBdr>
          <a:left>
            <a:ln w="25400" cap="flat">
              <a:solidFill>
                <a:schemeClr val="accent1"/>
              </a:solidFill>
              <a:prstDash val="solid"/>
              <a:round/>
            </a:ln>
          </a:left>
          <a:right>
            <a:ln w="25400" cap="flat">
              <a:solidFill>
                <a:schemeClr val="accent1"/>
              </a:solidFill>
              <a:prstDash val="solid"/>
              <a:round/>
            </a:ln>
          </a:right>
          <a:top>
            <a:ln w="25400" cap="flat">
              <a:solidFill>
                <a:schemeClr val="accent1"/>
              </a:solidFill>
              <a:prstDash val="solid"/>
              <a:round/>
            </a:ln>
          </a:top>
          <a:bottom>
            <a:ln w="25400" cap="flat">
              <a:solidFill>
                <a:schemeClr val="accent1"/>
              </a:solidFill>
              <a:prstDash val="solid"/>
              <a:round/>
            </a:ln>
          </a:bottom>
          <a:insideH>
            <a:ln w="25400" cap="flat">
              <a:solidFill>
                <a:schemeClr val="accent1"/>
              </a:solidFill>
              <a:prstDash val="solid"/>
              <a:round/>
            </a:ln>
          </a:insideH>
          <a:insideV>
            <a:ln w="25400" cap="flat">
              <a:solidFill>
                <a:schemeClr val="accent1"/>
              </a:solidFill>
              <a:prstDash val="solid"/>
              <a:round/>
            </a:ln>
          </a:insideV>
        </a:tcBdr>
        <a:fill>
          <a:solidFill>
            <a:schemeClr val="accent1">
              <a:alpha val="20000"/>
            </a:schemeClr>
          </a:solidFill>
        </a:fill>
      </a:tcStyle>
    </a:firstCol>
    <a:lastRow>
      <a:tcTxStyle b="on" i="off">
        <a:font>
          <a:latin typeface="Louis Condensed Regular"/>
          <a:ea typeface="Louis Condensed Regular"/>
          <a:cs typeface="Louis Condensed Regular"/>
        </a:font>
        <a:schemeClr val="accent1"/>
      </a:tcTxStyle>
      <a:tcStyle>
        <a:tcBdr>
          <a:left>
            <a:ln w="25400" cap="flat">
              <a:solidFill>
                <a:schemeClr val="accent1"/>
              </a:solidFill>
              <a:prstDash val="solid"/>
              <a:round/>
            </a:ln>
          </a:left>
          <a:right>
            <a:ln w="25400" cap="flat">
              <a:solidFill>
                <a:schemeClr val="accent1"/>
              </a:solidFill>
              <a:prstDash val="solid"/>
              <a:round/>
            </a:ln>
          </a:right>
          <a:top>
            <a:ln w="101600" cap="flat">
              <a:solidFill>
                <a:schemeClr val="accent1"/>
              </a:solidFill>
              <a:prstDash val="solid"/>
              <a:round/>
            </a:ln>
          </a:top>
          <a:bottom>
            <a:ln w="25400" cap="flat">
              <a:solidFill>
                <a:schemeClr val="accent1"/>
              </a:solidFill>
              <a:prstDash val="solid"/>
              <a:round/>
            </a:ln>
          </a:bottom>
          <a:insideH>
            <a:ln w="25400" cap="flat">
              <a:solidFill>
                <a:schemeClr val="accent1"/>
              </a:solidFill>
              <a:prstDash val="solid"/>
              <a:round/>
            </a:ln>
          </a:insideH>
          <a:insideV>
            <a:ln w="25400" cap="flat">
              <a:solidFill>
                <a:schemeClr val="accent1"/>
              </a:solidFill>
              <a:prstDash val="solid"/>
              <a:round/>
            </a:ln>
          </a:insideV>
        </a:tcBdr>
        <a:fill>
          <a:noFill/>
        </a:fill>
      </a:tcStyle>
    </a:lastRow>
    <a:firstRow>
      <a:tcTxStyle b="on" i="off">
        <a:font>
          <a:latin typeface="Louis Condensed Regular"/>
          <a:ea typeface="Louis Condensed Regular"/>
          <a:cs typeface="Louis Condensed Regular"/>
        </a:font>
        <a:schemeClr val="accent1"/>
      </a:tcTxStyle>
      <a:tcStyle>
        <a:tcBdr>
          <a:left>
            <a:ln w="25400" cap="flat">
              <a:solidFill>
                <a:schemeClr val="accent1"/>
              </a:solidFill>
              <a:prstDash val="solid"/>
              <a:round/>
            </a:ln>
          </a:left>
          <a:right>
            <a:ln w="25400" cap="flat">
              <a:solidFill>
                <a:schemeClr val="accent1"/>
              </a:solidFill>
              <a:prstDash val="solid"/>
              <a:round/>
            </a:ln>
          </a:right>
          <a:top>
            <a:ln w="25400" cap="flat">
              <a:solidFill>
                <a:schemeClr val="accent1"/>
              </a:solidFill>
              <a:prstDash val="solid"/>
              <a:round/>
            </a:ln>
          </a:top>
          <a:bottom>
            <a:ln w="50800" cap="flat">
              <a:solidFill>
                <a:schemeClr val="accent1"/>
              </a:solidFill>
              <a:prstDash val="solid"/>
              <a:round/>
            </a:ln>
          </a:bottom>
          <a:insideH>
            <a:ln w="25400" cap="flat">
              <a:solidFill>
                <a:schemeClr val="accent1"/>
              </a:solidFill>
              <a:prstDash val="solid"/>
              <a:round/>
            </a:ln>
          </a:insideH>
          <a:insideV>
            <a:ln w="25400" cap="flat">
              <a:solidFill>
                <a:schemeClr val="accent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p:restoredTop sz="93537" autoAdjust="0"/>
  </p:normalViewPr>
  <p:slideViewPr>
    <p:cSldViewPr snapToGrid="0" snapToObjects="1">
      <p:cViewPr>
        <p:scale>
          <a:sx n="32" d="100"/>
          <a:sy n="32" d="100"/>
        </p:scale>
        <p:origin x="-101" y="-475"/>
      </p:cViewPr>
      <p:guideLst>
        <p:guide orient="horz" pos="4320"/>
        <p:guide pos="7680"/>
      </p:guideLst>
    </p:cSldViewPr>
  </p:slideViewPr>
  <p:notesTextViewPr>
    <p:cViewPr>
      <p:scale>
        <a:sx n="1" d="1"/>
        <a:sy n="1" d="1"/>
      </p:scale>
      <p:origin x="0" y="0"/>
    </p:cViewPr>
  </p:notesTextViewPr>
  <p:sorterViewPr>
    <p:cViewPr>
      <p:scale>
        <a:sx n="100" d="100"/>
        <a:sy n="100" d="100"/>
      </p:scale>
      <p:origin x="0" y="-91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2A81376B-17D1-4423-B74F-8EA037AB7F4D}" type="datetimeFigureOut">
              <a:rPr lang="en-US" smtClean="0"/>
              <a:t>9/5/2017</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8FB27AF7-85C4-4261-B35D-5A3CE3968A03}" type="slidenum">
              <a:rPr lang="en-US" smtClean="0"/>
              <a:t>‹#›</a:t>
            </a:fld>
            <a:endParaRPr lang="en-US"/>
          </a:p>
        </p:txBody>
      </p:sp>
    </p:spTree>
    <p:extLst>
      <p:ext uri="{BB962C8B-B14F-4D97-AF65-F5344CB8AC3E}">
        <p14:creationId xmlns:p14="http://schemas.microsoft.com/office/powerpoint/2010/main" val="261923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xfrm>
            <a:off x="423863" y="704850"/>
            <a:ext cx="6254750" cy="3519488"/>
          </a:xfrm>
          <a:prstGeom prst="rect">
            <a:avLst/>
          </a:prstGeom>
        </p:spPr>
        <p:txBody>
          <a:bodyPr lIns="94229" tIns="47114" rIns="94229" bIns="47114"/>
          <a:lstStyle/>
          <a:p>
            <a:endParaRPr/>
          </a:p>
        </p:txBody>
      </p:sp>
      <p:sp>
        <p:nvSpPr>
          <p:cNvPr id="54" name="Shape 54"/>
          <p:cNvSpPr>
            <a:spLocks noGrp="1"/>
          </p:cNvSpPr>
          <p:nvPr>
            <p:ph type="body" sz="quarter" idx="1"/>
          </p:nvPr>
        </p:nvSpPr>
        <p:spPr>
          <a:xfrm>
            <a:off x="946997" y="4459526"/>
            <a:ext cx="5208482" cy="4224814"/>
          </a:xfrm>
          <a:prstGeom prst="rect">
            <a:avLst/>
          </a:prstGeom>
        </p:spPr>
        <p:txBody>
          <a:bodyPr lIns="94229" tIns="47114" rIns="94229" bIns="47114"/>
          <a:lstStyle/>
          <a:p>
            <a:endParaRPr/>
          </a:p>
        </p:txBody>
      </p:sp>
    </p:spTree>
    <p:extLst>
      <p:ext uri="{BB962C8B-B14F-4D97-AF65-F5344CB8AC3E}">
        <p14:creationId xmlns:p14="http://schemas.microsoft.com/office/powerpoint/2010/main" val="957600561"/>
      </p:ext>
    </p:extLst>
  </p:cSld>
  <p:clrMap bg1="lt1" tx1="dk1" bg2="lt2" tx2="dk2" accent1="accent1" accent2="accent2" accent3="accent3" accent4="accent4" accent5="accent5" accent6="accent6" hlink="hlink" folHlink="folHlink"/>
  <p:notesStyle>
    <a:lvl1pPr defTabSz="1828721" latinLnBrk="0">
      <a:defRPr sz="2400">
        <a:latin typeface="+mj-lt"/>
        <a:ea typeface="+mj-ea"/>
        <a:cs typeface="+mj-cs"/>
        <a:sym typeface="Calibri"/>
      </a:defRPr>
    </a:lvl1pPr>
    <a:lvl2pPr indent="228600" defTabSz="1828721" latinLnBrk="0">
      <a:defRPr sz="2400">
        <a:latin typeface="+mj-lt"/>
        <a:ea typeface="+mj-ea"/>
        <a:cs typeface="+mj-cs"/>
        <a:sym typeface="Calibri"/>
      </a:defRPr>
    </a:lvl2pPr>
    <a:lvl3pPr indent="457200" defTabSz="1828721" latinLnBrk="0">
      <a:defRPr sz="2400">
        <a:latin typeface="+mj-lt"/>
        <a:ea typeface="+mj-ea"/>
        <a:cs typeface="+mj-cs"/>
        <a:sym typeface="Calibri"/>
      </a:defRPr>
    </a:lvl3pPr>
    <a:lvl4pPr indent="685800" defTabSz="1828721" latinLnBrk="0">
      <a:defRPr sz="2400">
        <a:latin typeface="+mj-lt"/>
        <a:ea typeface="+mj-ea"/>
        <a:cs typeface="+mj-cs"/>
        <a:sym typeface="Calibri"/>
      </a:defRPr>
    </a:lvl4pPr>
    <a:lvl5pPr indent="914400" defTabSz="1828721" latinLnBrk="0">
      <a:defRPr sz="2400">
        <a:latin typeface="+mj-lt"/>
        <a:ea typeface="+mj-ea"/>
        <a:cs typeface="+mj-cs"/>
        <a:sym typeface="Calibri"/>
      </a:defRPr>
    </a:lvl5pPr>
    <a:lvl6pPr indent="1143000" defTabSz="1828721" latinLnBrk="0">
      <a:defRPr sz="2400">
        <a:latin typeface="+mj-lt"/>
        <a:ea typeface="+mj-ea"/>
        <a:cs typeface="+mj-cs"/>
        <a:sym typeface="Calibri"/>
      </a:defRPr>
    </a:lvl6pPr>
    <a:lvl7pPr indent="1371600" defTabSz="1828721" latinLnBrk="0">
      <a:defRPr sz="2400">
        <a:latin typeface="+mj-lt"/>
        <a:ea typeface="+mj-ea"/>
        <a:cs typeface="+mj-cs"/>
        <a:sym typeface="Calibri"/>
      </a:defRPr>
    </a:lvl7pPr>
    <a:lvl8pPr indent="1600200" defTabSz="1828721" latinLnBrk="0">
      <a:defRPr sz="2400">
        <a:latin typeface="+mj-lt"/>
        <a:ea typeface="+mj-ea"/>
        <a:cs typeface="+mj-cs"/>
        <a:sym typeface="Calibri"/>
      </a:defRPr>
    </a:lvl8pPr>
    <a:lvl9pPr indent="1828800" defTabSz="1828721"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9932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682" lvl="1" defTabSz="939363">
              <a:defRPr/>
            </a:pPr>
            <a:endParaRPr lang="en-US" b="1" dirty="0">
              <a:latin typeface="Arial" pitchFamily="34" charset="0"/>
              <a:cs typeface="Arial" pitchFamily="34" charset="0"/>
            </a:endParaRPr>
          </a:p>
          <a:p>
            <a:pPr lvl="1"/>
            <a:endParaRPr lang="en-US" b="0" dirty="0" smtClean="0"/>
          </a:p>
          <a:p>
            <a:pPr lvl="1"/>
            <a:endParaRPr lang="en-US" b="0" dirty="0"/>
          </a:p>
        </p:txBody>
      </p:sp>
      <p:sp>
        <p:nvSpPr>
          <p:cNvPr id="4" name="Header Placeholder 3"/>
          <p:cNvSpPr>
            <a:spLocks noGrp="1"/>
          </p:cNvSpPr>
          <p:nvPr>
            <p:ph type="hdr" sz="quarter" idx="10"/>
          </p:nvPr>
        </p:nvSpPr>
        <p:spPr>
          <a:xfrm>
            <a:off x="0" y="0"/>
            <a:ext cx="3066733" cy="468154"/>
          </a:xfrm>
          <a:prstGeom prst="rect">
            <a:avLst/>
          </a:prstGeom>
        </p:spPr>
        <p:txBody>
          <a:bodyPr/>
          <a:lstStyle/>
          <a:p>
            <a:r>
              <a:rPr lang="en-US" smtClean="0">
                <a:solidFill>
                  <a:prstClr val="black"/>
                </a:solidFill>
              </a:rPr>
              <a:t>17_WBGM_MASTER PRESENTATION REV_12</a:t>
            </a:r>
            <a:endParaRPr lang="en-US" dirty="0">
              <a:solidFill>
                <a:prstClr val="black"/>
              </a:solidFill>
            </a:endParaRPr>
          </a:p>
        </p:txBody>
      </p:sp>
      <p:sp>
        <p:nvSpPr>
          <p:cNvPr id="5" name="Slide Number Placeholder 4"/>
          <p:cNvSpPr>
            <a:spLocks noGrp="1"/>
          </p:cNvSpPr>
          <p:nvPr>
            <p:ph type="sldNum" sz="quarter" idx="11"/>
          </p:nvPr>
        </p:nvSpPr>
        <p:spPr>
          <a:xfrm>
            <a:off x="4008705" y="8893296"/>
            <a:ext cx="3066733" cy="468154"/>
          </a:xfrm>
          <a:prstGeom prst="rect">
            <a:avLst/>
          </a:prstGeom>
        </p:spPr>
        <p:txBody>
          <a:bodyPr/>
          <a:lstStyle/>
          <a:p>
            <a:fld id="{59C2B3E2-5E4B-4E21-8E72-8F0F3EEDE6BB}" type="slidenum">
              <a:rPr lang="en-US" smtClean="0">
                <a:solidFill>
                  <a:prstClr val="black"/>
                </a:solidFill>
              </a:rPr>
              <a:pPr/>
              <a:t>14</a:t>
            </a:fld>
            <a:endParaRPr lang="en-US" dirty="0">
              <a:solidFill>
                <a:prstClr val="black"/>
              </a:solidFill>
            </a:endParaRPr>
          </a:p>
        </p:txBody>
      </p:sp>
      <p:sp>
        <p:nvSpPr>
          <p:cNvPr id="6" name="Footer Placeholder 5"/>
          <p:cNvSpPr>
            <a:spLocks noGrp="1"/>
          </p:cNvSpPr>
          <p:nvPr>
            <p:ph type="ftr" sz="quarter" idx="4"/>
          </p:nvPr>
        </p:nvSpPr>
        <p:spPr>
          <a:xfrm>
            <a:off x="0" y="8835592"/>
            <a:ext cx="3066733" cy="465116"/>
          </a:xfrm>
          <a:prstGeom prst="rect">
            <a:avLst/>
          </a:prstGeom>
        </p:spPr>
        <p:txBody>
          <a:bodyPr/>
          <a:lstStyle/>
          <a:p>
            <a:r>
              <a:rPr lang="en-US" smtClean="0">
                <a:solidFill>
                  <a:prstClr val="black"/>
                </a:solidFill>
              </a:rPr>
              <a:t>2016 interview builder.pptx</a:t>
            </a:r>
            <a:endParaRPr lang="en-US" dirty="0">
              <a:solidFill>
                <a:prstClr val="black"/>
              </a:solidFill>
            </a:endParaRPr>
          </a:p>
        </p:txBody>
      </p:sp>
      <p:sp>
        <p:nvSpPr>
          <p:cNvPr id="7" name="Date Placeholder 6"/>
          <p:cNvSpPr>
            <a:spLocks noGrp="1"/>
          </p:cNvSpPr>
          <p:nvPr>
            <p:ph type="dt" idx="12"/>
          </p:nvPr>
        </p:nvSpPr>
        <p:spPr>
          <a:xfrm>
            <a:off x="4008705" y="0"/>
            <a:ext cx="3066733" cy="468154"/>
          </a:xfrm>
          <a:prstGeom prst="rect">
            <a:avLst/>
          </a:prstGeom>
        </p:spPr>
        <p:txBody>
          <a:bodyPr/>
          <a:lstStyle/>
          <a:p>
            <a:fld id="{827644ED-A2FA-4ABE-85FE-5011310F267D}" type="datetime1">
              <a:rPr lang="en-US" smtClean="0"/>
              <a:t>9/5/2017</a:t>
            </a:fld>
            <a:endParaRPr lang="en-US"/>
          </a:p>
        </p:txBody>
      </p:sp>
    </p:spTree>
    <p:extLst>
      <p:ext uri="{BB962C8B-B14F-4D97-AF65-F5344CB8AC3E}">
        <p14:creationId xmlns:p14="http://schemas.microsoft.com/office/powerpoint/2010/main" val="263085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077107" y="9007216"/>
            <a:ext cx="3119060" cy="475796"/>
          </a:xfrm>
          <a:prstGeom prst="rect">
            <a:avLst/>
          </a:prstGeom>
        </p:spPr>
        <p:txBody>
          <a:bodyPr lIns="94229" tIns="47114" rIns="94229" bIns="47114"/>
          <a:lstStyle/>
          <a:p>
            <a:fld id="{C3E99146-4BC5-4D19-A995-72C9D8407681}" type="slidenum">
              <a:rPr lang="en-US" smtClean="0"/>
              <a:t>2</a:t>
            </a:fld>
            <a:endParaRPr lang="en-US" dirty="0"/>
          </a:p>
        </p:txBody>
      </p:sp>
    </p:spTree>
    <p:extLst>
      <p:ext uri="{BB962C8B-B14F-4D97-AF65-F5344CB8AC3E}">
        <p14:creationId xmlns:p14="http://schemas.microsoft.com/office/powerpoint/2010/main" val="85905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78696" indent="-178696">
              <a:buFontTx/>
              <a:buChar char="-"/>
            </a:pPr>
            <a:r>
              <a:rPr lang="en-US" dirty="0" smtClean="0"/>
              <a:t>We’re fortunate to have</a:t>
            </a:r>
            <a:r>
              <a:rPr lang="en-US" baseline="0" dirty="0" smtClean="0"/>
              <a:t> roughly 3,100 Chevrolet dealers nationwide that we rely on to sell and service our portfolio of great products</a:t>
            </a:r>
          </a:p>
          <a:p>
            <a:pPr marL="178696" indent="-178696">
              <a:buFontTx/>
              <a:buChar char="-"/>
            </a:pPr>
            <a:r>
              <a:rPr lang="en-US" dirty="0" smtClean="0"/>
              <a:t>Of the 3,100 dealers</a:t>
            </a:r>
            <a:r>
              <a:rPr lang="en-US" baseline="0" dirty="0" smtClean="0"/>
              <a:t>, we have about 2,000 that sell and service the Volt. We are finalizing our numbers now, but we expect roughly 1,200 dealers to be certified and trained to sell and service the Bolt EV</a:t>
            </a:r>
          </a:p>
          <a:p>
            <a:pPr marL="178696" indent="-178696">
              <a:buFontTx/>
              <a:buChar char="-"/>
            </a:pPr>
            <a:r>
              <a:rPr lang="en-US" baseline="0" dirty="0" smtClean="0"/>
              <a:t>There is required training for sales consultants, as well as required investments for charging infrastructure at the dealer, which we expect to translate into more engagement and commitment from our dealers, and better experience for our customers</a:t>
            </a:r>
            <a:endParaRPr lang="en-US" dirty="0"/>
          </a:p>
        </p:txBody>
      </p:sp>
    </p:spTree>
    <p:extLst>
      <p:ext uri="{BB962C8B-B14F-4D97-AF65-F5344CB8AC3E}">
        <p14:creationId xmlns:p14="http://schemas.microsoft.com/office/powerpoint/2010/main" val="4078796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831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5735">
              <a:spcBef>
                <a:spcPts val="201"/>
              </a:spcBef>
              <a:spcAft>
                <a:spcPts val="201"/>
              </a:spcAft>
              <a:defRPr/>
            </a:pPr>
            <a:r>
              <a:rPr lang="en-US" dirty="0">
                <a:solidFill>
                  <a:prstClr val="black"/>
                </a:solidFill>
              </a:rPr>
              <a:t>SME APPROVAL:________________	DATE:______________________</a:t>
            </a:r>
          </a:p>
          <a:p>
            <a:pPr defTabSz="455735">
              <a:spcBef>
                <a:spcPts val="201"/>
              </a:spcBef>
              <a:spcAft>
                <a:spcPts val="201"/>
              </a:spcAft>
              <a:defRPr/>
            </a:pPr>
            <a:endParaRPr lang="en-US" dirty="0">
              <a:solidFill>
                <a:prstClr val="black"/>
              </a:solidFill>
            </a:endParaRPr>
          </a:p>
          <a:p>
            <a:pPr defTabSz="455735">
              <a:spcBef>
                <a:spcPts val="201"/>
              </a:spcBef>
              <a:spcAft>
                <a:spcPts val="201"/>
              </a:spcAft>
              <a:defRPr/>
            </a:pPr>
            <a:r>
              <a:rPr lang="en-US" dirty="0">
                <a:solidFill>
                  <a:prstClr val="black"/>
                </a:solidFill>
              </a:rPr>
              <a:t>NOTES – COMMENTS:</a:t>
            </a:r>
          </a:p>
          <a:p>
            <a:pPr defTabSz="455735">
              <a:spcBef>
                <a:spcPts val="201"/>
              </a:spcBef>
              <a:spcAft>
                <a:spcPts val="201"/>
              </a:spcAft>
              <a:defRPr/>
            </a:pPr>
            <a:r>
              <a:rPr lang="en-US" dirty="0">
                <a:solidFill>
                  <a:prstClr val="black"/>
                </a:solidFill>
              </a:rPr>
              <a:t>_______________________________________________________________________________________________________________________________________________________________________________________________________________</a:t>
            </a:r>
          </a:p>
          <a:p>
            <a:pPr defTabSz="455735">
              <a:spcBef>
                <a:spcPts val="201"/>
              </a:spcBef>
              <a:spcAft>
                <a:spcPts val="201"/>
              </a:spcAft>
              <a:defRPr/>
            </a:pPr>
            <a:endParaRPr lang="en-US" dirty="0">
              <a:solidFill>
                <a:prstClr val="black"/>
              </a:solidFill>
            </a:endParaRPr>
          </a:p>
          <a:p>
            <a:pPr defTabSz="455735">
              <a:spcBef>
                <a:spcPts val="201"/>
              </a:spcBef>
              <a:spcAft>
                <a:spcPts val="201"/>
              </a:spcAft>
              <a:defRPr/>
            </a:pPr>
            <a:r>
              <a:rPr lang="en-US" dirty="0" smtClean="0">
                <a:solidFill>
                  <a:prstClr val="black"/>
                </a:solidFill>
              </a:rPr>
              <a:t>1:GREAT </a:t>
            </a:r>
            <a:r>
              <a:rPr lang="en-US" dirty="0">
                <a:solidFill>
                  <a:prstClr val="black"/>
                </a:solidFill>
              </a:rPr>
              <a:t>PRODUCTS</a:t>
            </a:r>
          </a:p>
          <a:p>
            <a:pPr defTabSz="455735">
              <a:spcBef>
                <a:spcPts val="201"/>
              </a:spcBef>
              <a:spcAft>
                <a:spcPts val="201"/>
              </a:spcAft>
              <a:defRPr/>
            </a:pPr>
            <a:r>
              <a:rPr lang="en-US" dirty="0">
                <a:solidFill>
                  <a:prstClr val="black"/>
                </a:solidFill>
              </a:rPr>
              <a:t>2:CHEVROLET PASSENGER CAR</a:t>
            </a:r>
          </a:p>
          <a:p>
            <a:pPr defTabSz="455735">
              <a:spcBef>
                <a:spcPts val="201"/>
              </a:spcBef>
              <a:spcAft>
                <a:spcPts val="201"/>
              </a:spcAft>
              <a:defRPr/>
            </a:pPr>
            <a:r>
              <a:rPr lang="en-US" dirty="0" smtClean="0">
                <a:solidFill>
                  <a:prstClr val="black"/>
                </a:solidFill>
              </a:rPr>
              <a:t>3:BOLT</a:t>
            </a:r>
            <a:endParaRPr lang="en-US" dirty="0">
              <a:solidFill>
                <a:prstClr val="black"/>
              </a:solidFill>
            </a:endParaRPr>
          </a:p>
          <a:p>
            <a:pPr defTabSz="455735">
              <a:spcBef>
                <a:spcPts val="201"/>
              </a:spcBef>
              <a:spcAft>
                <a:spcPts val="201"/>
              </a:spcAft>
              <a:defRPr/>
            </a:pPr>
            <a:r>
              <a:rPr lang="en-US" dirty="0">
                <a:solidFill>
                  <a:prstClr val="black"/>
                </a:solidFill>
              </a:rPr>
              <a:t>KEYWORDS: Chevy </a:t>
            </a:r>
            <a:r>
              <a:rPr lang="en-US" dirty="0" smtClean="0">
                <a:solidFill>
                  <a:prstClr val="black"/>
                </a:solidFill>
              </a:rPr>
              <a:t>Bolt</a:t>
            </a:r>
            <a:r>
              <a:rPr lang="en-US" dirty="0">
                <a:solidFill>
                  <a:prstClr val="black"/>
                </a:solidFill>
              </a:rPr>
              <a:t>, 5 things, </a:t>
            </a:r>
            <a:r>
              <a:rPr lang="en-US" dirty="0" smtClean="0">
                <a:solidFill>
                  <a:prstClr val="black"/>
                </a:solidFill>
              </a:rPr>
              <a:t>New Chevy Bolt, Chevrolet Bolt, electric, hybrid, </a:t>
            </a:r>
            <a:r>
              <a:rPr lang="en-US" b="1" dirty="0" smtClean="0">
                <a:solidFill>
                  <a:prstClr val="black"/>
                </a:solidFill>
              </a:rPr>
              <a:t>SME=PPDE</a:t>
            </a:r>
          </a:p>
          <a:p>
            <a:pPr defTabSz="455735">
              <a:spcBef>
                <a:spcPts val="201"/>
              </a:spcBef>
              <a:spcAft>
                <a:spcPts val="201"/>
              </a:spcAft>
              <a:defRPr/>
            </a:pPr>
            <a:endParaRPr lang="en-US" b="1" dirty="0" smtClean="0">
              <a:solidFill>
                <a:prstClr val="black"/>
              </a:solidFill>
            </a:endParaRPr>
          </a:p>
          <a:p>
            <a:pPr marL="0" lvl="1" defTabSz="939363">
              <a:lnSpc>
                <a:spcPct val="200000"/>
              </a:lnSpc>
              <a:defRPr/>
            </a:pPr>
            <a:r>
              <a:rPr lang="en-US" dirty="0">
                <a:latin typeface="Arial" pitchFamily="34" charset="0"/>
                <a:cs typeface="Arial" pitchFamily="34" charset="0"/>
              </a:rPr>
              <a:t>Q2:Great </a:t>
            </a:r>
            <a:r>
              <a:rPr lang="en-US" dirty="0" err="1">
                <a:latin typeface="Arial" pitchFamily="34" charset="0"/>
                <a:cs typeface="Arial" pitchFamily="34" charset="0"/>
              </a:rPr>
              <a:t>Products|Chevrolet</a:t>
            </a:r>
            <a:r>
              <a:rPr lang="en-US" dirty="0">
                <a:latin typeface="Arial" pitchFamily="34" charset="0"/>
                <a:cs typeface="Arial" pitchFamily="34" charset="0"/>
              </a:rPr>
              <a:t> Passenger </a:t>
            </a:r>
            <a:r>
              <a:rPr lang="en-US" dirty="0" err="1">
                <a:latin typeface="Arial" pitchFamily="34" charset="0"/>
                <a:cs typeface="Arial" pitchFamily="34" charset="0"/>
              </a:rPr>
              <a:t>Car|Bolt</a:t>
            </a:r>
            <a:endParaRPr lang="en-US" b="1" dirty="0" smtClean="0"/>
          </a:p>
          <a:p>
            <a:pPr defTabSz="455735">
              <a:spcBef>
                <a:spcPts val="201"/>
              </a:spcBef>
              <a:spcAft>
                <a:spcPts val="201"/>
              </a:spcAft>
              <a:defRPr/>
            </a:pPr>
            <a:endParaRPr lang="en-US" dirty="0">
              <a:solidFill>
                <a:prstClr val="black"/>
              </a:solidFill>
            </a:endParaRPr>
          </a:p>
          <a:p>
            <a:pPr defTabSz="455735">
              <a:spcBef>
                <a:spcPts val="605"/>
              </a:spcBef>
              <a:spcAft>
                <a:spcPts val="605"/>
              </a:spcAft>
              <a:defRPr/>
            </a:pPr>
            <a:endParaRPr lang="en-US" dirty="0">
              <a:solidFill>
                <a:prstClr val="black"/>
              </a:solidFill>
            </a:endParaRPr>
          </a:p>
        </p:txBody>
      </p:sp>
      <p:sp>
        <p:nvSpPr>
          <p:cNvPr id="4" name="Header Placeholder 3"/>
          <p:cNvSpPr>
            <a:spLocks noGrp="1"/>
          </p:cNvSpPr>
          <p:nvPr>
            <p:ph type="hdr" sz="quarter" idx="10"/>
          </p:nvPr>
        </p:nvSpPr>
        <p:spPr>
          <a:xfrm>
            <a:off x="0" y="0"/>
            <a:ext cx="3066733" cy="468154"/>
          </a:xfrm>
          <a:prstGeom prst="rect">
            <a:avLst/>
          </a:prstGeom>
        </p:spPr>
        <p:txBody>
          <a:bodyPr/>
          <a:lstStyle/>
          <a:p>
            <a:r>
              <a:rPr lang="en-US" smtClean="0"/>
              <a:t>17_WBGM_MASTER PRESENTATION REV_12</a:t>
            </a:r>
            <a:endParaRPr lang="en-US" dirty="0"/>
          </a:p>
        </p:txBody>
      </p:sp>
      <p:sp>
        <p:nvSpPr>
          <p:cNvPr id="5" name="Date Placeholder 4"/>
          <p:cNvSpPr>
            <a:spLocks noGrp="1"/>
          </p:cNvSpPr>
          <p:nvPr>
            <p:ph type="dt" idx="11"/>
          </p:nvPr>
        </p:nvSpPr>
        <p:spPr>
          <a:xfrm>
            <a:off x="4008705" y="0"/>
            <a:ext cx="3066733" cy="468154"/>
          </a:xfrm>
          <a:prstGeom prst="rect">
            <a:avLst/>
          </a:prstGeom>
        </p:spPr>
        <p:txBody>
          <a:bodyPr/>
          <a:lstStyle/>
          <a:p>
            <a:fld id="{C91796A7-F053-4DA9-92C5-0BE76FF8675C}" type="datetime1">
              <a:rPr lang="en-US" smtClean="0"/>
              <a:t>9/5/2017</a:t>
            </a:fld>
            <a:endParaRPr lang="en-US" dirty="0"/>
          </a:p>
        </p:txBody>
      </p:sp>
      <p:sp>
        <p:nvSpPr>
          <p:cNvPr id="6" name="Slide Number Placeholder 5"/>
          <p:cNvSpPr>
            <a:spLocks noGrp="1"/>
          </p:cNvSpPr>
          <p:nvPr>
            <p:ph type="sldNum" sz="quarter" idx="12"/>
          </p:nvPr>
        </p:nvSpPr>
        <p:spPr>
          <a:xfrm>
            <a:off x="4008705" y="8893296"/>
            <a:ext cx="3066733" cy="468154"/>
          </a:xfrm>
          <a:prstGeom prst="rect">
            <a:avLst/>
          </a:prstGeom>
        </p:spPr>
        <p:txBody>
          <a:bodyPr/>
          <a:lstStyle/>
          <a:p>
            <a:fld id="{7BC10881-E741-ED43-A808-C40B7DCA4975}" type="slidenum">
              <a:rPr lang="en-US" smtClean="0"/>
              <a:pPr/>
              <a:t>6</a:t>
            </a:fld>
            <a:endParaRPr lang="en-US" dirty="0"/>
          </a:p>
        </p:txBody>
      </p:sp>
      <p:sp>
        <p:nvSpPr>
          <p:cNvPr id="7" name="Footer Placeholder 6"/>
          <p:cNvSpPr>
            <a:spLocks noGrp="1"/>
          </p:cNvSpPr>
          <p:nvPr>
            <p:ph type="ftr" sz="quarter" idx="13"/>
          </p:nvPr>
        </p:nvSpPr>
        <p:spPr>
          <a:xfrm>
            <a:off x="2" y="8893301"/>
            <a:ext cx="6492416" cy="468154"/>
          </a:xfrm>
          <a:prstGeom prst="rect">
            <a:avLst/>
          </a:prstGeom>
        </p:spPr>
        <p:txBody>
          <a:bodyPr/>
          <a:lstStyle/>
          <a:p>
            <a:r>
              <a:rPr lang="en-US" smtClean="0"/>
              <a:t>whybuygm.net/builder/</a:t>
            </a:r>
            <a:endParaRPr lang="en-US" dirty="0"/>
          </a:p>
        </p:txBody>
      </p:sp>
    </p:spTree>
    <p:extLst>
      <p:ext uri="{BB962C8B-B14F-4D97-AF65-F5344CB8AC3E}">
        <p14:creationId xmlns:p14="http://schemas.microsoft.com/office/powerpoint/2010/main" val="326106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1:GREAT PRODUCTS</a:t>
            </a:r>
          </a:p>
          <a:p>
            <a:r>
              <a:rPr lang="en-US" dirty="0" smtClean="0"/>
              <a:t>2:CHEVROLET PASSENGER CAR</a:t>
            </a:r>
          </a:p>
          <a:p>
            <a:r>
              <a:rPr lang="en-US" dirty="0" smtClean="0"/>
              <a:t>3:BOLT</a:t>
            </a:r>
          </a:p>
          <a:p>
            <a:r>
              <a:rPr lang="en-US" dirty="0" smtClean="0"/>
              <a:t>KEYWORDS: Chevy Bolt, 5 things, New Chevy Bolt, Chevrolet Bolt, electric, hybrid, </a:t>
            </a:r>
            <a:r>
              <a:rPr lang="en-US" b="1" dirty="0" smtClean="0"/>
              <a:t>SME=PPDE</a:t>
            </a:r>
          </a:p>
          <a:p>
            <a:endParaRPr lang="en-US" b="1" dirty="0"/>
          </a:p>
          <a:p>
            <a:pPr marL="0" lvl="1" defTabSz="939363">
              <a:lnSpc>
                <a:spcPct val="200000"/>
              </a:lnSpc>
              <a:defRPr/>
            </a:pPr>
            <a:r>
              <a:rPr lang="en-US" dirty="0">
                <a:latin typeface="Arial" pitchFamily="34" charset="0"/>
                <a:cs typeface="Arial" pitchFamily="34" charset="0"/>
              </a:rPr>
              <a:t>Q2:Great </a:t>
            </a:r>
            <a:r>
              <a:rPr lang="en-US" dirty="0" err="1">
                <a:latin typeface="Arial" pitchFamily="34" charset="0"/>
                <a:cs typeface="Arial" pitchFamily="34" charset="0"/>
              </a:rPr>
              <a:t>Products|Chevrolet</a:t>
            </a:r>
            <a:r>
              <a:rPr lang="en-US" dirty="0">
                <a:latin typeface="Arial" pitchFamily="34" charset="0"/>
                <a:cs typeface="Arial" pitchFamily="34" charset="0"/>
              </a:rPr>
              <a:t> Passenger </a:t>
            </a:r>
            <a:r>
              <a:rPr lang="en-US" dirty="0" err="1">
                <a:latin typeface="Arial" pitchFamily="34" charset="0"/>
                <a:cs typeface="Arial" pitchFamily="34" charset="0"/>
              </a:rPr>
              <a:t>Car|Bolt</a:t>
            </a:r>
            <a:endParaRPr lang="en-US" b="1" dirty="0" smtClean="0"/>
          </a:p>
          <a:p>
            <a:endParaRPr lang="en-US" dirty="0"/>
          </a:p>
        </p:txBody>
      </p:sp>
      <p:sp>
        <p:nvSpPr>
          <p:cNvPr id="4" name="Slide Number Placeholder 3"/>
          <p:cNvSpPr>
            <a:spLocks noGrp="1"/>
          </p:cNvSpPr>
          <p:nvPr>
            <p:ph type="sldNum" sz="quarter" idx="10"/>
          </p:nvPr>
        </p:nvSpPr>
        <p:spPr>
          <a:xfrm>
            <a:off x="4008705" y="8893296"/>
            <a:ext cx="3066733" cy="468154"/>
          </a:xfrm>
          <a:prstGeom prst="rect">
            <a:avLst/>
          </a:prstGeom>
        </p:spPr>
        <p:txBody>
          <a:bodyPr/>
          <a:lstStyle/>
          <a:p>
            <a:pPr defTabSz="915877">
              <a:defRPr/>
            </a:pPr>
            <a:fld id="{3E02F3DA-D56E-4DD6-A964-40B27DBA5C2D}" type="slidenum">
              <a:rPr lang="en-US" sz="1800" kern="0">
                <a:solidFill>
                  <a:sysClr val="windowText" lastClr="000000"/>
                </a:solidFill>
              </a:rPr>
              <a:pPr defTabSz="915877">
                <a:defRPr/>
              </a:pPr>
              <a:t>7</a:t>
            </a:fld>
            <a:endParaRPr lang="en-US" sz="1800" kern="0">
              <a:solidFill>
                <a:sysClr val="windowText" lastClr="000000"/>
              </a:solidFill>
            </a:endParaRPr>
          </a:p>
        </p:txBody>
      </p:sp>
    </p:spTree>
    <p:extLst>
      <p:ext uri="{BB962C8B-B14F-4D97-AF65-F5344CB8AC3E}">
        <p14:creationId xmlns:p14="http://schemas.microsoft.com/office/powerpoint/2010/main" val="2650079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5735">
              <a:spcBef>
                <a:spcPts val="201"/>
              </a:spcBef>
              <a:spcAft>
                <a:spcPts val="201"/>
              </a:spcAft>
              <a:defRPr/>
            </a:pPr>
            <a:r>
              <a:rPr lang="en-US" dirty="0">
                <a:solidFill>
                  <a:prstClr val="black"/>
                </a:solidFill>
              </a:rPr>
              <a:t>SME APPROVAL:________________	DATE:______________________</a:t>
            </a:r>
          </a:p>
          <a:p>
            <a:pPr defTabSz="455735">
              <a:spcBef>
                <a:spcPts val="201"/>
              </a:spcBef>
              <a:spcAft>
                <a:spcPts val="201"/>
              </a:spcAft>
              <a:defRPr/>
            </a:pPr>
            <a:endParaRPr lang="en-US" dirty="0">
              <a:solidFill>
                <a:prstClr val="black"/>
              </a:solidFill>
            </a:endParaRPr>
          </a:p>
          <a:p>
            <a:pPr defTabSz="455735">
              <a:spcBef>
                <a:spcPts val="201"/>
              </a:spcBef>
              <a:spcAft>
                <a:spcPts val="201"/>
              </a:spcAft>
              <a:defRPr/>
            </a:pPr>
            <a:r>
              <a:rPr lang="en-US" dirty="0">
                <a:solidFill>
                  <a:prstClr val="black"/>
                </a:solidFill>
              </a:rPr>
              <a:t>NOTES – COMMENTS:</a:t>
            </a:r>
          </a:p>
          <a:p>
            <a:pPr defTabSz="455735">
              <a:spcBef>
                <a:spcPts val="201"/>
              </a:spcBef>
              <a:spcAft>
                <a:spcPts val="201"/>
              </a:spcAft>
              <a:defRPr/>
            </a:pPr>
            <a:r>
              <a:rPr lang="en-US" dirty="0">
                <a:solidFill>
                  <a:prstClr val="black"/>
                </a:solidFill>
              </a:rPr>
              <a:t>_______________________________________________________________________________________________________________________________________________________________________________________________________________</a:t>
            </a:r>
          </a:p>
          <a:p>
            <a:pPr defTabSz="455735">
              <a:spcBef>
                <a:spcPts val="201"/>
              </a:spcBef>
              <a:spcAft>
                <a:spcPts val="201"/>
              </a:spcAft>
              <a:defRPr/>
            </a:pPr>
            <a:endParaRPr lang="en-US" dirty="0">
              <a:solidFill>
                <a:prstClr val="black"/>
              </a:solidFill>
            </a:endParaRPr>
          </a:p>
          <a:p>
            <a:pPr defTabSz="455735">
              <a:spcBef>
                <a:spcPts val="201"/>
              </a:spcBef>
              <a:spcAft>
                <a:spcPts val="201"/>
              </a:spcAft>
              <a:defRPr/>
            </a:pPr>
            <a:endParaRPr lang="en-US" dirty="0">
              <a:solidFill>
                <a:prstClr val="black"/>
              </a:solidFill>
            </a:endParaRPr>
          </a:p>
          <a:p>
            <a:pPr defTabSz="455735">
              <a:spcBef>
                <a:spcPts val="201"/>
              </a:spcBef>
              <a:spcAft>
                <a:spcPts val="201"/>
              </a:spcAft>
              <a:defRPr/>
            </a:pPr>
            <a:r>
              <a:rPr lang="en-US" dirty="0" smtClean="0">
                <a:solidFill>
                  <a:prstClr val="black"/>
                </a:solidFill>
              </a:rPr>
              <a:t>1:GREAT </a:t>
            </a:r>
            <a:r>
              <a:rPr lang="en-US" dirty="0">
                <a:solidFill>
                  <a:prstClr val="black"/>
                </a:solidFill>
              </a:rPr>
              <a:t>PRODUCTS</a:t>
            </a:r>
          </a:p>
          <a:p>
            <a:pPr defTabSz="455735">
              <a:spcBef>
                <a:spcPts val="201"/>
              </a:spcBef>
              <a:spcAft>
                <a:spcPts val="201"/>
              </a:spcAft>
              <a:defRPr/>
            </a:pPr>
            <a:r>
              <a:rPr lang="en-US" dirty="0">
                <a:solidFill>
                  <a:prstClr val="black"/>
                </a:solidFill>
              </a:rPr>
              <a:t>2:CHEVROLET PASSENGER CAR</a:t>
            </a:r>
          </a:p>
          <a:p>
            <a:pPr defTabSz="455735">
              <a:spcBef>
                <a:spcPts val="201"/>
              </a:spcBef>
              <a:spcAft>
                <a:spcPts val="201"/>
              </a:spcAft>
              <a:defRPr/>
            </a:pPr>
            <a:r>
              <a:rPr lang="en-US" dirty="0" smtClean="0">
                <a:solidFill>
                  <a:prstClr val="black"/>
                </a:solidFill>
              </a:rPr>
              <a:t>3:BOLT</a:t>
            </a:r>
            <a:endParaRPr lang="en-US" dirty="0">
              <a:solidFill>
                <a:prstClr val="black"/>
              </a:solidFill>
            </a:endParaRPr>
          </a:p>
          <a:p>
            <a:pPr defTabSz="455735">
              <a:spcBef>
                <a:spcPts val="201"/>
              </a:spcBef>
              <a:spcAft>
                <a:spcPts val="201"/>
              </a:spcAft>
              <a:defRPr/>
            </a:pPr>
            <a:r>
              <a:rPr lang="en-US" dirty="0">
                <a:solidFill>
                  <a:prstClr val="black"/>
                </a:solidFill>
              </a:rPr>
              <a:t>KEYWORDS: Inside the </a:t>
            </a:r>
            <a:r>
              <a:rPr lang="en-US" dirty="0" smtClean="0">
                <a:solidFill>
                  <a:prstClr val="black"/>
                </a:solidFill>
              </a:rPr>
              <a:t>Bolt, </a:t>
            </a:r>
            <a:r>
              <a:rPr lang="en-US" dirty="0">
                <a:solidFill>
                  <a:prstClr val="black"/>
                </a:solidFill>
              </a:rPr>
              <a:t>Chevy </a:t>
            </a:r>
            <a:r>
              <a:rPr lang="en-US" dirty="0" smtClean="0">
                <a:solidFill>
                  <a:prstClr val="black"/>
                </a:solidFill>
              </a:rPr>
              <a:t>Bolt</a:t>
            </a:r>
            <a:r>
              <a:rPr lang="en-US" dirty="0">
                <a:solidFill>
                  <a:prstClr val="black"/>
                </a:solidFill>
              </a:rPr>
              <a:t>, Chevrolet </a:t>
            </a:r>
            <a:r>
              <a:rPr lang="en-US" dirty="0" smtClean="0">
                <a:solidFill>
                  <a:prstClr val="black"/>
                </a:solidFill>
              </a:rPr>
              <a:t>Bolt</a:t>
            </a:r>
            <a:r>
              <a:rPr lang="en-US" dirty="0">
                <a:solidFill>
                  <a:prstClr val="black"/>
                </a:solidFill>
              </a:rPr>
              <a:t>, </a:t>
            </a:r>
            <a:r>
              <a:rPr lang="en-US" dirty="0" smtClean="0">
                <a:solidFill>
                  <a:prstClr val="black"/>
                </a:solidFill>
              </a:rPr>
              <a:t>Bolt interior, electric</a:t>
            </a:r>
            <a:r>
              <a:rPr lang="en-US" dirty="0">
                <a:solidFill>
                  <a:prstClr val="black"/>
                </a:solidFill>
              </a:rPr>
              <a:t>, hybrid , best buy, awards, electric, plug-in, </a:t>
            </a:r>
            <a:r>
              <a:rPr lang="en-US" b="1" dirty="0" smtClean="0">
                <a:solidFill>
                  <a:prstClr val="black"/>
                </a:solidFill>
              </a:rPr>
              <a:t>SME=PPDE</a:t>
            </a:r>
          </a:p>
          <a:p>
            <a:pPr defTabSz="455735">
              <a:spcBef>
                <a:spcPts val="201"/>
              </a:spcBef>
              <a:spcAft>
                <a:spcPts val="201"/>
              </a:spcAft>
              <a:defRPr/>
            </a:pPr>
            <a:endParaRPr lang="en-US" b="1" dirty="0">
              <a:solidFill>
                <a:prstClr val="black"/>
              </a:solidFill>
            </a:endParaRPr>
          </a:p>
          <a:p>
            <a:pPr marL="0" lvl="1" defTabSz="939363">
              <a:lnSpc>
                <a:spcPct val="200000"/>
              </a:lnSpc>
              <a:defRPr/>
            </a:pPr>
            <a:r>
              <a:rPr lang="en-US" dirty="0">
                <a:latin typeface="Arial" pitchFamily="34" charset="0"/>
                <a:cs typeface="Arial" pitchFamily="34" charset="0"/>
              </a:rPr>
              <a:t>Q2:Great </a:t>
            </a:r>
            <a:r>
              <a:rPr lang="en-US" dirty="0" err="1">
                <a:latin typeface="Arial" pitchFamily="34" charset="0"/>
                <a:cs typeface="Arial" pitchFamily="34" charset="0"/>
              </a:rPr>
              <a:t>Products|Chevrolet</a:t>
            </a:r>
            <a:r>
              <a:rPr lang="en-US" dirty="0">
                <a:latin typeface="Arial" pitchFamily="34" charset="0"/>
                <a:cs typeface="Arial" pitchFamily="34" charset="0"/>
              </a:rPr>
              <a:t> Passenger </a:t>
            </a:r>
            <a:r>
              <a:rPr lang="en-US" dirty="0" err="1">
                <a:latin typeface="Arial" pitchFamily="34" charset="0"/>
                <a:cs typeface="Arial" pitchFamily="34" charset="0"/>
              </a:rPr>
              <a:t>Car|Bolt</a:t>
            </a:r>
            <a:endParaRPr lang="en-US" b="1"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a:lstStyle/>
          <a:p>
            <a:fld id="{7BC10881-E741-ED43-A808-C40B7DCA4975}" type="slidenum">
              <a:rPr lang="en-US" smtClean="0">
                <a:solidFill>
                  <a:prstClr val="black"/>
                </a:solidFill>
              </a:rPr>
              <a:pPr/>
              <a:t>8</a:t>
            </a:fld>
            <a:endParaRPr lang="en-US" dirty="0">
              <a:solidFill>
                <a:prstClr val="black"/>
              </a:solidFill>
            </a:endParaRPr>
          </a:p>
        </p:txBody>
      </p:sp>
      <p:sp>
        <p:nvSpPr>
          <p:cNvPr id="5" name="Footer Placeholder 5"/>
          <p:cNvSpPr>
            <a:spLocks noGrp="1"/>
          </p:cNvSpPr>
          <p:nvPr>
            <p:ph type="ftr" sz="quarter" idx="4"/>
          </p:nvPr>
        </p:nvSpPr>
        <p:spPr>
          <a:xfrm>
            <a:off x="2" y="8893301"/>
            <a:ext cx="8757520" cy="468154"/>
          </a:xfrm>
          <a:prstGeom prst="rect">
            <a:avLst/>
          </a:prstGeom>
        </p:spPr>
        <p:txBody>
          <a:bodyPr/>
          <a:lstStyle/>
          <a:p>
            <a:r>
              <a:rPr lang="en-US" smtClean="0">
                <a:solidFill>
                  <a:prstClr val="black"/>
                </a:solidFill>
              </a:rPr>
              <a:t>whybuygm.net/builder/</a:t>
            </a:r>
            <a:endParaRPr lang="en-US" dirty="0">
              <a:solidFill>
                <a:prstClr val="black"/>
              </a:solidFill>
            </a:endParaRPr>
          </a:p>
        </p:txBody>
      </p:sp>
      <p:sp>
        <p:nvSpPr>
          <p:cNvPr id="6" name="Date Placeholder 5"/>
          <p:cNvSpPr>
            <a:spLocks noGrp="1"/>
          </p:cNvSpPr>
          <p:nvPr>
            <p:ph type="dt" idx="11"/>
          </p:nvPr>
        </p:nvSpPr>
        <p:spPr>
          <a:xfrm>
            <a:off x="4008705" y="0"/>
            <a:ext cx="3066733" cy="468154"/>
          </a:xfrm>
          <a:prstGeom prst="rect">
            <a:avLst/>
          </a:prstGeom>
        </p:spPr>
        <p:txBody>
          <a:bodyPr/>
          <a:lstStyle/>
          <a:p>
            <a:fld id="{563ED475-6A2B-4B7F-8FD6-4AC8678EEA52}" type="datetime1">
              <a:rPr lang="en-US" smtClean="0"/>
              <a:t>9/5/2017</a:t>
            </a:fld>
            <a:endParaRPr lang="en-US" dirty="0"/>
          </a:p>
        </p:txBody>
      </p:sp>
      <p:sp>
        <p:nvSpPr>
          <p:cNvPr id="7" name="Header Placeholder 6"/>
          <p:cNvSpPr>
            <a:spLocks noGrp="1"/>
          </p:cNvSpPr>
          <p:nvPr>
            <p:ph type="hdr" sz="quarter" idx="12"/>
          </p:nvPr>
        </p:nvSpPr>
        <p:spPr>
          <a:xfrm>
            <a:off x="0" y="0"/>
            <a:ext cx="3066733" cy="468154"/>
          </a:xfrm>
          <a:prstGeom prst="rect">
            <a:avLst/>
          </a:prstGeom>
        </p:spPr>
        <p:txBody>
          <a:bodyPr/>
          <a:lstStyle/>
          <a:p>
            <a:r>
              <a:rPr lang="en-US" smtClean="0"/>
              <a:t>17_WBGM_MASTER PRESENTATION REV_12</a:t>
            </a:r>
            <a:endParaRPr lang="en-US" dirty="0"/>
          </a:p>
        </p:txBody>
      </p:sp>
    </p:spTree>
    <p:extLst>
      <p:ext uri="{BB962C8B-B14F-4D97-AF65-F5344CB8AC3E}">
        <p14:creationId xmlns:p14="http://schemas.microsoft.com/office/powerpoint/2010/main" val="2432702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5735">
              <a:spcBef>
                <a:spcPts val="201"/>
              </a:spcBef>
              <a:spcAft>
                <a:spcPts val="201"/>
              </a:spcAft>
              <a:defRPr/>
            </a:pPr>
            <a:r>
              <a:rPr lang="en-US" dirty="0">
                <a:solidFill>
                  <a:prstClr val="black"/>
                </a:solidFill>
              </a:rPr>
              <a:t>SME APPROVAL:________________	DATE:______________________</a:t>
            </a:r>
          </a:p>
          <a:p>
            <a:pPr defTabSz="455735">
              <a:spcBef>
                <a:spcPts val="201"/>
              </a:spcBef>
              <a:spcAft>
                <a:spcPts val="201"/>
              </a:spcAft>
              <a:defRPr/>
            </a:pPr>
            <a:endParaRPr lang="en-US" dirty="0">
              <a:solidFill>
                <a:prstClr val="black"/>
              </a:solidFill>
            </a:endParaRPr>
          </a:p>
          <a:p>
            <a:pPr defTabSz="455735">
              <a:spcBef>
                <a:spcPts val="201"/>
              </a:spcBef>
              <a:spcAft>
                <a:spcPts val="201"/>
              </a:spcAft>
              <a:defRPr/>
            </a:pPr>
            <a:r>
              <a:rPr lang="en-US" dirty="0">
                <a:solidFill>
                  <a:prstClr val="black"/>
                </a:solidFill>
              </a:rPr>
              <a:t>NOTES – COMMENTS:</a:t>
            </a:r>
          </a:p>
          <a:p>
            <a:pPr defTabSz="455735">
              <a:spcBef>
                <a:spcPts val="201"/>
              </a:spcBef>
              <a:spcAft>
                <a:spcPts val="201"/>
              </a:spcAft>
              <a:defRPr/>
            </a:pPr>
            <a:r>
              <a:rPr lang="en-US" dirty="0">
                <a:solidFill>
                  <a:prstClr val="black"/>
                </a:solidFill>
              </a:rPr>
              <a:t>_______________________________________________________________________________________________________________________________________________________________________________________________________________</a:t>
            </a:r>
          </a:p>
          <a:p>
            <a:pPr defTabSz="455735">
              <a:spcBef>
                <a:spcPts val="201"/>
              </a:spcBef>
              <a:spcAft>
                <a:spcPts val="201"/>
              </a:spcAft>
              <a:defRPr/>
            </a:pPr>
            <a:endParaRPr lang="en-US" dirty="0">
              <a:solidFill>
                <a:prstClr val="black"/>
              </a:solidFill>
            </a:endParaRPr>
          </a:p>
          <a:p>
            <a:pPr defTabSz="455735">
              <a:spcBef>
                <a:spcPts val="201"/>
              </a:spcBef>
              <a:spcAft>
                <a:spcPts val="201"/>
              </a:spcAft>
              <a:defRPr/>
            </a:pPr>
            <a:r>
              <a:rPr lang="en-US" dirty="0" smtClean="0">
                <a:solidFill>
                  <a:prstClr val="black"/>
                </a:solidFill>
              </a:rPr>
              <a:t>1:GREAT </a:t>
            </a:r>
            <a:r>
              <a:rPr lang="en-US" dirty="0">
                <a:solidFill>
                  <a:prstClr val="black"/>
                </a:solidFill>
              </a:rPr>
              <a:t>PRODUCTS</a:t>
            </a:r>
          </a:p>
          <a:p>
            <a:pPr defTabSz="455735">
              <a:spcBef>
                <a:spcPts val="201"/>
              </a:spcBef>
              <a:spcAft>
                <a:spcPts val="201"/>
              </a:spcAft>
              <a:defRPr/>
            </a:pPr>
            <a:r>
              <a:rPr lang="en-US" dirty="0">
                <a:solidFill>
                  <a:prstClr val="black"/>
                </a:solidFill>
              </a:rPr>
              <a:t>2:CHEVROLET PASSENGER CAR</a:t>
            </a:r>
          </a:p>
          <a:p>
            <a:pPr defTabSz="455735">
              <a:spcBef>
                <a:spcPts val="201"/>
              </a:spcBef>
              <a:spcAft>
                <a:spcPts val="201"/>
              </a:spcAft>
              <a:defRPr/>
            </a:pPr>
            <a:r>
              <a:rPr lang="en-US" dirty="0" smtClean="0">
                <a:solidFill>
                  <a:prstClr val="black"/>
                </a:solidFill>
              </a:rPr>
              <a:t>3:BOLT</a:t>
            </a:r>
            <a:endParaRPr lang="en-US" dirty="0">
              <a:solidFill>
                <a:prstClr val="black"/>
              </a:solidFill>
            </a:endParaRPr>
          </a:p>
          <a:p>
            <a:pPr defTabSz="455735">
              <a:spcBef>
                <a:spcPts val="201"/>
              </a:spcBef>
              <a:spcAft>
                <a:spcPts val="201"/>
              </a:spcAft>
              <a:defRPr/>
            </a:pPr>
            <a:r>
              <a:rPr lang="en-US" dirty="0">
                <a:solidFill>
                  <a:prstClr val="black"/>
                </a:solidFill>
              </a:rPr>
              <a:t>KEYWORDS: </a:t>
            </a:r>
            <a:r>
              <a:rPr lang="en-US" dirty="0" smtClean="0">
                <a:solidFill>
                  <a:prstClr val="black"/>
                </a:solidFill>
              </a:rPr>
              <a:t>Fast Charging Technology, Bolt Charging, Bolt charge time, Bolt Range, </a:t>
            </a:r>
            <a:r>
              <a:rPr lang="en-US" dirty="0">
                <a:solidFill>
                  <a:prstClr val="black"/>
                </a:solidFill>
              </a:rPr>
              <a:t>electric, hybrid, range, all-electric, fill ups, </a:t>
            </a:r>
            <a:r>
              <a:rPr lang="en-US" b="1" dirty="0" smtClean="0">
                <a:solidFill>
                  <a:prstClr val="black"/>
                </a:solidFill>
              </a:rPr>
              <a:t>SME=PPDE</a:t>
            </a:r>
          </a:p>
          <a:p>
            <a:pPr defTabSz="455735">
              <a:spcBef>
                <a:spcPts val="201"/>
              </a:spcBef>
              <a:spcAft>
                <a:spcPts val="201"/>
              </a:spcAft>
              <a:defRPr/>
            </a:pPr>
            <a:endParaRPr lang="en-US" b="1" dirty="0">
              <a:solidFill>
                <a:prstClr val="black"/>
              </a:solidFill>
            </a:endParaRPr>
          </a:p>
          <a:p>
            <a:pPr marL="0" lvl="1" defTabSz="939363">
              <a:lnSpc>
                <a:spcPct val="200000"/>
              </a:lnSpc>
              <a:defRPr/>
            </a:pPr>
            <a:r>
              <a:rPr lang="en-US" dirty="0">
                <a:latin typeface="Arial" pitchFamily="34" charset="0"/>
                <a:cs typeface="Arial" pitchFamily="34" charset="0"/>
              </a:rPr>
              <a:t>Q2:Great </a:t>
            </a:r>
            <a:r>
              <a:rPr lang="en-US" dirty="0" err="1">
                <a:latin typeface="Arial" pitchFamily="34" charset="0"/>
                <a:cs typeface="Arial" pitchFamily="34" charset="0"/>
              </a:rPr>
              <a:t>Products|Chevrolet</a:t>
            </a:r>
            <a:r>
              <a:rPr lang="en-US" dirty="0">
                <a:latin typeface="Arial" pitchFamily="34" charset="0"/>
                <a:cs typeface="Arial" pitchFamily="34" charset="0"/>
              </a:rPr>
              <a:t> Passenger </a:t>
            </a:r>
            <a:r>
              <a:rPr lang="en-US" dirty="0" err="1">
                <a:latin typeface="Arial" pitchFamily="34" charset="0"/>
                <a:cs typeface="Arial" pitchFamily="34" charset="0"/>
              </a:rPr>
              <a:t>Car|Bolt</a:t>
            </a:r>
            <a:endParaRPr lang="en-US" b="1"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a:lstStyle/>
          <a:p>
            <a:fld id="{7BC10881-E741-ED43-A808-C40B7DCA4975}" type="slidenum">
              <a:rPr lang="en-US" smtClean="0">
                <a:solidFill>
                  <a:prstClr val="black"/>
                </a:solidFill>
              </a:rPr>
              <a:pPr/>
              <a:t>9</a:t>
            </a:fld>
            <a:endParaRPr lang="en-US" dirty="0">
              <a:solidFill>
                <a:prstClr val="black"/>
              </a:solidFill>
            </a:endParaRPr>
          </a:p>
        </p:txBody>
      </p:sp>
      <p:sp>
        <p:nvSpPr>
          <p:cNvPr id="5" name="Footer Placeholder 5"/>
          <p:cNvSpPr>
            <a:spLocks noGrp="1"/>
          </p:cNvSpPr>
          <p:nvPr>
            <p:ph type="ftr" sz="quarter" idx="4"/>
          </p:nvPr>
        </p:nvSpPr>
        <p:spPr>
          <a:xfrm>
            <a:off x="0" y="8893301"/>
            <a:ext cx="8138568" cy="468154"/>
          </a:xfrm>
          <a:prstGeom prst="rect">
            <a:avLst/>
          </a:prstGeom>
        </p:spPr>
        <p:txBody>
          <a:bodyPr/>
          <a:lstStyle/>
          <a:p>
            <a:r>
              <a:rPr lang="en-US" smtClean="0">
                <a:solidFill>
                  <a:prstClr val="black"/>
                </a:solidFill>
              </a:rPr>
              <a:t>whybuygm.net/builder/</a:t>
            </a:r>
            <a:endParaRPr lang="en-US" dirty="0">
              <a:solidFill>
                <a:prstClr val="black"/>
              </a:solidFill>
            </a:endParaRPr>
          </a:p>
        </p:txBody>
      </p:sp>
      <p:sp>
        <p:nvSpPr>
          <p:cNvPr id="6" name="Date Placeholder 5"/>
          <p:cNvSpPr>
            <a:spLocks noGrp="1"/>
          </p:cNvSpPr>
          <p:nvPr>
            <p:ph type="dt" idx="11"/>
          </p:nvPr>
        </p:nvSpPr>
        <p:spPr>
          <a:xfrm>
            <a:off x="4008705" y="0"/>
            <a:ext cx="3066733" cy="468154"/>
          </a:xfrm>
          <a:prstGeom prst="rect">
            <a:avLst/>
          </a:prstGeom>
        </p:spPr>
        <p:txBody>
          <a:bodyPr/>
          <a:lstStyle/>
          <a:p>
            <a:fld id="{3A7362EB-6DC3-4517-9D3C-754B9F217208}" type="datetime1">
              <a:rPr lang="en-US" smtClean="0"/>
              <a:t>9/5/2017</a:t>
            </a:fld>
            <a:endParaRPr lang="en-US" dirty="0"/>
          </a:p>
        </p:txBody>
      </p:sp>
      <p:sp>
        <p:nvSpPr>
          <p:cNvPr id="7" name="Header Placeholder 6"/>
          <p:cNvSpPr>
            <a:spLocks noGrp="1"/>
          </p:cNvSpPr>
          <p:nvPr>
            <p:ph type="hdr" sz="quarter" idx="12"/>
          </p:nvPr>
        </p:nvSpPr>
        <p:spPr>
          <a:xfrm>
            <a:off x="0" y="0"/>
            <a:ext cx="3066733" cy="468154"/>
          </a:xfrm>
          <a:prstGeom prst="rect">
            <a:avLst/>
          </a:prstGeom>
        </p:spPr>
        <p:txBody>
          <a:bodyPr/>
          <a:lstStyle/>
          <a:p>
            <a:r>
              <a:rPr lang="en-US" smtClean="0"/>
              <a:t>17_WBGM_MASTER PRESENTATION REV_12</a:t>
            </a:r>
            <a:endParaRPr lang="en-US" dirty="0"/>
          </a:p>
        </p:txBody>
      </p:sp>
    </p:spTree>
    <p:extLst>
      <p:ext uri="{BB962C8B-B14F-4D97-AF65-F5344CB8AC3E}">
        <p14:creationId xmlns:p14="http://schemas.microsoft.com/office/powerpoint/2010/main" val="160909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5735">
              <a:spcBef>
                <a:spcPts val="201"/>
              </a:spcBef>
              <a:spcAft>
                <a:spcPts val="201"/>
              </a:spcAft>
              <a:defRPr/>
            </a:pPr>
            <a:r>
              <a:rPr lang="en-US" dirty="0">
                <a:solidFill>
                  <a:prstClr val="black"/>
                </a:solidFill>
              </a:rPr>
              <a:t>SME APPROVAL:________________	DATE:______________________</a:t>
            </a:r>
          </a:p>
          <a:p>
            <a:pPr defTabSz="455735">
              <a:spcBef>
                <a:spcPts val="201"/>
              </a:spcBef>
              <a:spcAft>
                <a:spcPts val="201"/>
              </a:spcAft>
              <a:defRPr/>
            </a:pPr>
            <a:endParaRPr lang="en-US" dirty="0">
              <a:solidFill>
                <a:prstClr val="black"/>
              </a:solidFill>
            </a:endParaRPr>
          </a:p>
          <a:p>
            <a:pPr defTabSz="455735">
              <a:spcBef>
                <a:spcPts val="201"/>
              </a:spcBef>
              <a:spcAft>
                <a:spcPts val="201"/>
              </a:spcAft>
              <a:defRPr/>
            </a:pPr>
            <a:r>
              <a:rPr lang="en-US" dirty="0">
                <a:solidFill>
                  <a:prstClr val="black"/>
                </a:solidFill>
              </a:rPr>
              <a:t>NOTES – COMMENTS:</a:t>
            </a:r>
          </a:p>
          <a:p>
            <a:pPr defTabSz="455735">
              <a:spcBef>
                <a:spcPts val="201"/>
              </a:spcBef>
              <a:spcAft>
                <a:spcPts val="201"/>
              </a:spcAft>
              <a:defRPr/>
            </a:pPr>
            <a:r>
              <a:rPr lang="en-US" dirty="0">
                <a:solidFill>
                  <a:prstClr val="black"/>
                </a:solidFill>
              </a:rPr>
              <a:t>_______________________________________________________________________________________________________________________________________________________________________________________________________________</a:t>
            </a:r>
          </a:p>
          <a:p>
            <a:pPr defTabSz="455735">
              <a:spcBef>
                <a:spcPts val="201"/>
              </a:spcBef>
              <a:spcAft>
                <a:spcPts val="201"/>
              </a:spcAft>
              <a:defRPr/>
            </a:pPr>
            <a:endParaRPr lang="en-US" dirty="0">
              <a:solidFill>
                <a:prstClr val="black"/>
              </a:solidFill>
            </a:endParaRPr>
          </a:p>
          <a:p>
            <a:pPr defTabSz="455735">
              <a:spcBef>
                <a:spcPts val="201"/>
              </a:spcBef>
              <a:spcAft>
                <a:spcPts val="201"/>
              </a:spcAft>
              <a:defRPr/>
            </a:pPr>
            <a:r>
              <a:rPr lang="en-US" dirty="0" smtClean="0">
                <a:solidFill>
                  <a:prstClr val="black"/>
                </a:solidFill>
              </a:rPr>
              <a:t>1:GREAT </a:t>
            </a:r>
            <a:r>
              <a:rPr lang="en-US" dirty="0">
                <a:solidFill>
                  <a:prstClr val="black"/>
                </a:solidFill>
              </a:rPr>
              <a:t>PRODUCTS</a:t>
            </a:r>
          </a:p>
          <a:p>
            <a:pPr defTabSz="455735">
              <a:spcBef>
                <a:spcPts val="201"/>
              </a:spcBef>
              <a:spcAft>
                <a:spcPts val="201"/>
              </a:spcAft>
              <a:defRPr/>
            </a:pPr>
            <a:r>
              <a:rPr lang="en-US" dirty="0">
                <a:solidFill>
                  <a:prstClr val="black"/>
                </a:solidFill>
              </a:rPr>
              <a:t>2:CHEVROLET PASSENGER CAR</a:t>
            </a:r>
          </a:p>
          <a:p>
            <a:pPr defTabSz="455735">
              <a:spcBef>
                <a:spcPts val="201"/>
              </a:spcBef>
              <a:spcAft>
                <a:spcPts val="201"/>
              </a:spcAft>
              <a:defRPr/>
            </a:pPr>
            <a:r>
              <a:rPr lang="en-US" dirty="0" smtClean="0">
                <a:solidFill>
                  <a:prstClr val="black"/>
                </a:solidFill>
              </a:rPr>
              <a:t>3:BOLT </a:t>
            </a:r>
            <a:endParaRPr lang="en-US" dirty="0">
              <a:solidFill>
                <a:prstClr val="black"/>
              </a:solidFill>
            </a:endParaRPr>
          </a:p>
          <a:p>
            <a:pPr defTabSz="455735">
              <a:spcBef>
                <a:spcPts val="201"/>
              </a:spcBef>
              <a:spcAft>
                <a:spcPts val="201"/>
              </a:spcAft>
              <a:defRPr/>
            </a:pPr>
            <a:r>
              <a:rPr lang="en-US" dirty="0">
                <a:solidFill>
                  <a:prstClr val="black"/>
                </a:solidFill>
              </a:rPr>
              <a:t>KEYWORDS: </a:t>
            </a:r>
            <a:r>
              <a:rPr lang="en-US" dirty="0" smtClean="0">
                <a:solidFill>
                  <a:prstClr val="black"/>
                </a:solidFill>
              </a:rPr>
              <a:t>Surprising Capacity, New Bolt, Chevy Bolt, Bolt Interior, Bolt capacity, Bolt cargo room, </a:t>
            </a:r>
            <a:r>
              <a:rPr lang="en-US" b="1" dirty="0" smtClean="0">
                <a:solidFill>
                  <a:prstClr val="black"/>
                </a:solidFill>
              </a:rPr>
              <a:t>SME=PPDE</a:t>
            </a:r>
          </a:p>
          <a:p>
            <a:pPr defTabSz="455735">
              <a:spcBef>
                <a:spcPts val="201"/>
              </a:spcBef>
              <a:spcAft>
                <a:spcPts val="201"/>
              </a:spcAft>
              <a:defRPr/>
            </a:pPr>
            <a:endParaRPr lang="en-US" b="1" dirty="0">
              <a:solidFill>
                <a:prstClr val="black"/>
              </a:solidFill>
            </a:endParaRPr>
          </a:p>
          <a:p>
            <a:pPr marL="0" lvl="1" defTabSz="939363">
              <a:lnSpc>
                <a:spcPct val="200000"/>
              </a:lnSpc>
              <a:defRPr/>
            </a:pPr>
            <a:r>
              <a:rPr lang="en-US" dirty="0">
                <a:latin typeface="Arial" pitchFamily="34" charset="0"/>
                <a:cs typeface="Arial" pitchFamily="34" charset="0"/>
              </a:rPr>
              <a:t>Q2:Great </a:t>
            </a:r>
            <a:r>
              <a:rPr lang="en-US" dirty="0" err="1">
                <a:latin typeface="Arial" pitchFamily="34" charset="0"/>
                <a:cs typeface="Arial" pitchFamily="34" charset="0"/>
              </a:rPr>
              <a:t>Products|Chevrolet</a:t>
            </a:r>
            <a:r>
              <a:rPr lang="en-US" dirty="0">
                <a:latin typeface="Arial" pitchFamily="34" charset="0"/>
                <a:cs typeface="Arial" pitchFamily="34" charset="0"/>
              </a:rPr>
              <a:t> Passenger </a:t>
            </a:r>
            <a:r>
              <a:rPr lang="en-US" dirty="0" err="1">
                <a:latin typeface="Arial" pitchFamily="34" charset="0"/>
                <a:cs typeface="Arial" pitchFamily="34" charset="0"/>
              </a:rPr>
              <a:t>Car|Bolt</a:t>
            </a:r>
            <a:endParaRPr lang="en-US" b="1" dirty="0" smtClean="0"/>
          </a:p>
        </p:txBody>
      </p:sp>
      <p:sp>
        <p:nvSpPr>
          <p:cNvPr id="4" name="Slide Number Placeholder 3"/>
          <p:cNvSpPr>
            <a:spLocks noGrp="1"/>
          </p:cNvSpPr>
          <p:nvPr>
            <p:ph type="sldNum" sz="quarter" idx="10"/>
          </p:nvPr>
        </p:nvSpPr>
        <p:spPr>
          <a:xfrm>
            <a:off x="4008705" y="8893296"/>
            <a:ext cx="3066733" cy="468154"/>
          </a:xfrm>
          <a:prstGeom prst="rect">
            <a:avLst/>
          </a:prstGeom>
        </p:spPr>
        <p:txBody>
          <a:bodyPr/>
          <a:lstStyle/>
          <a:p>
            <a:fld id="{7BC10881-E741-ED43-A808-C40B7DCA4975}" type="slidenum">
              <a:rPr lang="en-US" smtClean="0">
                <a:solidFill>
                  <a:prstClr val="black"/>
                </a:solidFill>
              </a:rPr>
              <a:pPr/>
              <a:t>10</a:t>
            </a:fld>
            <a:endParaRPr lang="en-US" dirty="0">
              <a:solidFill>
                <a:prstClr val="black"/>
              </a:solidFill>
            </a:endParaRPr>
          </a:p>
        </p:txBody>
      </p:sp>
      <p:sp>
        <p:nvSpPr>
          <p:cNvPr id="5" name="Footer Placeholder 5"/>
          <p:cNvSpPr>
            <a:spLocks noGrp="1"/>
          </p:cNvSpPr>
          <p:nvPr>
            <p:ph type="ftr" sz="quarter" idx="4"/>
          </p:nvPr>
        </p:nvSpPr>
        <p:spPr>
          <a:xfrm>
            <a:off x="0" y="8893301"/>
            <a:ext cx="8138568" cy="468154"/>
          </a:xfrm>
          <a:prstGeom prst="rect">
            <a:avLst/>
          </a:prstGeom>
        </p:spPr>
        <p:txBody>
          <a:bodyPr/>
          <a:lstStyle/>
          <a:p>
            <a:r>
              <a:rPr lang="en-US" smtClean="0">
                <a:solidFill>
                  <a:prstClr val="black"/>
                </a:solidFill>
              </a:rPr>
              <a:t>whybuygm.net/builder/</a:t>
            </a:r>
            <a:endParaRPr lang="en-US" dirty="0">
              <a:solidFill>
                <a:prstClr val="black"/>
              </a:solidFill>
            </a:endParaRPr>
          </a:p>
        </p:txBody>
      </p:sp>
      <p:sp>
        <p:nvSpPr>
          <p:cNvPr id="6" name="Date Placeholder 5"/>
          <p:cNvSpPr>
            <a:spLocks noGrp="1"/>
          </p:cNvSpPr>
          <p:nvPr>
            <p:ph type="dt" idx="11"/>
          </p:nvPr>
        </p:nvSpPr>
        <p:spPr>
          <a:xfrm>
            <a:off x="4008705" y="0"/>
            <a:ext cx="3066733" cy="468154"/>
          </a:xfrm>
          <a:prstGeom prst="rect">
            <a:avLst/>
          </a:prstGeom>
        </p:spPr>
        <p:txBody>
          <a:bodyPr/>
          <a:lstStyle/>
          <a:p>
            <a:fld id="{30E18F3F-9029-40AD-A15F-C3A198AFF786}" type="datetime1">
              <a:rPr lang="en-US" smtClean="0"/>
              <a:t>9/5/2017</a:t>
            </a:fld>
            <a:endParaRPr lang="en-US" dirty="0"/>
          </a:p>
        </p:txBody>
      </p:sp>
      <p:sp>
        <p:nvSpPr>
          <p:cNvPr id="7" name="Header Placeholder 6"/>
          <p:cNvSpPr>
            <a:spLocks noGrp="1"/>
          </p:cNvSpPr>
          <p:nvPr>
            <p:ph type="hdr" sz="quarter" idx="12"/>
          </p:nvPr>
        </p:nvSpPr>
        <p:spPr>
          <a:xfrm>
            <a:off x="0" y="0"/>
            <a:ext cx="3066733" cy="468154"/>
          </a:xfrm>
          <a:prstGeom prst="rect">
            <a:avLst/>
          </a:prstGeom>
        </p:spPr>
        <p:txBody>
          <a:bodyPr/>
          <a:lstStyle/>
          <a:p>
            <a:r>
              <a:rPr lang="en-US" smtClean="0"/>
              <a:t>17_WBGM_MASTER PRESENTATION REV_12</a:t>
            </a:r>
            <a:endParaRPr lang="en-US" dirty="0"/>
          </a:p>
        </p:txBody>
      </p:sp>
    </p:spTree>
    <p:extLst>
      <p:ext uri="{BB962C8B-B14F-4D97-AF65-F5344CB8AC3E}">
        <p14:creationId xmlns:p14="http://schemas.microsoft.com/office/powerpoint/2010/main" val="2225293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46200" y="2244725"/>
            <a:ext cx="21691600" cy="4462418"/>
          </a:xfrm>
        </p:spPr>
        <p:txBody>
          <a:bodyPr anchor="b"/>
          <a:lstStyle>
            <a:lvl1pPr algn="ctr">
              <a:defRPr sz="19900" baseline="0"/>
            </a:lvl1pPr>
          </a:lstStyle>
          <a:p>
            <a:r>
              <a:rPr lang="en-US" dirty="0"/>
              <a:t>Click to edit Master title style</a:t>
            </a:r>
          </a:p>
        </p:txBody>
      </p:sp>
      <p:sp>
        <p:nvSpPr>
          <p:cNvPr id="3" name="Subtitle 2"/>
          <p:cNvSpPr>
            <a:spLocks noGrp="1"/>
          </p:cNvSpPr>
          <p:nvPr>
            <p:ph type="subTitle" idx="1"/>
          </p:nvPr>
        </p:nvSpPr>
        <p:spPr>
          <a:xfrm>
            <a:off x="1346200" y="7567656"/>
            <a:ext cx="21691600" cy="2947944"/>
          </a:xfrm>
        </p:spPr>
        <p:txBody>
          <a:bodyPr>
            <a:normAutofit/>
          </a:bodyPr>
          <a:lstStyle>
            <a:lvl1pPr marL="0" indent="0" algn="ctr">
              <a:buNone/>
              <a:defRPr sz="80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hape 66"/>
          <p:cNvSpPr/>
          <p:nvPr userDrawn="1"/>
        </p:nvSpPr>
        <p:spPr>
          <a:xfrm>
            <a:off x="4875772" y="7061200"/>
            <a:ext cx="13563601" cy="0"/>
          </a:xfrm>
          <a:prstGeom prst="line">
            <a:avLst/>
          </a:prstGeom>
          <a:ln w="63500">
            <a:solidFill>
              <a:schemeClr val="accent1"/>
            </a:solidFill>
          </a:ln>
        </p:spPr>
        <p:txBody>
          <a:bodyPr tIns="91439" bIns="91439"/>
          <a:lstStyle/>
          <a:p>
            <a:endParaRPr/>
          </a:p>
        </p:txBody>
      </p:sp>
      <p:sp>
        <p:nvSpPr>
          <p:cNvPr id="8" name="Shape 67"/>
          <p:cNvSpPr/>
          <p:nvPr userDrawn="1"/>
        </p:nvSpPr>
        <p:spPr>
          <a:xfrm>
            <a:off x="10006572" y="6884171"/>
            <a:ext cx="9501655" cy="1"/>
          </a:xfrm>
          <a:prstGeom prst="line">
            <a:avLst/>
          </a:prstGeom>
          <a:ln w="25400">
            <a:solidFill>
              <a:schemeClr val="accent1"/>
            </a:solidFill>
          </a:ln>
        </p:spPr>
        <p:txBody>
          <a:bodyPr tIns="91439" bIns="91439"/>
          <a:lstStyle/>
          <a:p>
            <a:endParaRPr/>
          </a:p>
        </p:txBody>
      </p:sp>
      <p:sp>
        <p:nvSpPr>
          <p:cNvPr id="9" name="Shape 68"/>
          <p:cNvSpPr/>
          <p:nvPr userDrawn="1"/>
        </p:nvSpPr>
        <p:spPr>
          <a:xfrm>
            <a:off x="5383772" y="7314428"/>
            <a:ext cx="5304186" cy="1"/>
          </a:xfrm>
          <a:prstGeom prst="line">
            <a:avLst/>
          </a:prstGeom>
          <a:ln w="25400">
            <a:solidFill>
              <a:schemeClr val="accent1"/>
            </a:solidFill>
          </a:ln>
        </p:spPr>
        <p:txBody>
          <a:bodyPr tIns="91439" bIns="91439"/>
          <a:lstStyle/>
          <a:p>
            <a:endParaRPr/>
          </a:p>
        </p:txBody>
      </p:sp>
      <p:grpSp>
        <p:nvGrpSpPr>
          <p:cNvPr id="10" name="Group 60"/>
          <p:cNvGrpSpPr/>
          <p:nvPr userDrawn="1"/>
        </p:nvGrpSpPr>
        <p:grpSpPr>
          <a:xfrm>
            <a:off x="11326185" y="12629352"/>
            <a:ext cx="1731630" cy="863818"/>
            <a:chOff x="0" y="0"/>
            <a:chExt cx="7226300" cy="3604815"/>
          </a:xfrm>
        </p:grpSpPr>
        <p:pic>
          <p:nvPicPr>
            <p:cNvPr id="11" name="pasted-image.pdf"/>
            <p:cNvPicPr>
              <a:picLocks noChangeAspect="1"/>
            </p:cNvPicPr>
            <p:nvPr/>
          </p:nvPicPr>
          <p:blipFill>
            <a:blip r:embed="rId2">
              <a:extLst/>
            </a:blip>
            <a:srcRect b="29318"/>
            <a:stretch>
              <a:fillRect/>
            </a:stretch>
          </p:blipFill>
          <p:spPr>
            <a:xfrm>
              <a:off x="203001" y="0"/>
              <a:ext cx="6820214" cy="2179604"/>
            </a:xfrm>
            <a:prstGeom prst="rect">
              <a:avLst/>
            </a:prstGeom>
            <a:ln w="12700" cap="flat">
              <a:noFill/>
              <a:miter lim="400000"/>
            </a:ln>
            <a:effectLst/>
          </p:spPr>
        </p:pic>
        <p:pic>
          <p:nvPicPr>
            <p:cNvPr id="12" name="CHEVY-LOGO.png"/>
            <p:cNvPicPr>
              <a:picLocks noChangeAspect="1"/>
            </p:cNvPicPr>
            <p:nvPr/>
          </p:nvPicPr>
          <p:blipFill>
            <a:blip r:embed="rId3">
              <a:extLst/>
            </a:blip>
            <a:stretch>
              <a:fillRect/>
            </a:stretch>
          </p:blipFill>
          <p:spPr>
            <a:xfrm>
              <a:off x="0" y="2055415"/>
              <a:ext cx="7226300" cy="1549401"/>
            </a:xfrm>
            <a:prstGeom prst="rect">
              <a:avLst/>
            </a:prstGeom>
            <a:ln w="12700" cap="flat">
              <a:noFill/>
              <a:miter lim="400000"/>
            </a:ln>
            <a:effectLst/>
          </p:spPr>
        </p:pic>
      </p:grpSp>
    </p:spTree>
    <p:extLst>
      <p:ext uri="{BB962C8B-B14F-4D97-AF65-F5344CB8AC3E}">
        <p14:creationId xmlns:p14="http://schemas.microsoft.com/office/powerpoint/2010/main" val="75315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Placeholde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46200" y="2244725"/>
            <a:ext cx="21691600" cy="4462418"/>
          </a:xfrm>
        </p:spPr>
        <p:txBody>
          <a:bodyPr anchor="b"/>
          <a:lstStyle>
            <a:lvl1pPr algn="ctr">
              <a:defRPr sz="11500" baseline="0">
                <a:solidFill>
                  <a:schemeClr val="bg1"/>
                </a:solidFill>
              </a:defRPr>
            </a:lvl1pPr>
          </a:lstStyle>
          <a:p>
            <a:r>
              <a:rPr lang="en-US" dirty="0"/>
              <a:t>placeholder</a:t>
            </a:r>
          </a:p>
        </p:txBody>
      </p:sp>
      <p:sp>
        <p:nvSpPr>
          <p:cNvPr id="3" name="Subtitle 2"/>
          <p:cNvSpPr>
            <a:spLocks noGrp="1"/>
          </p:cNvSpPr>
          <p:nvPr>
            <p:ph type="subTitle" idx="1" hasCustomPrompt="1"/>
          </p:nvPr>
        </p:nvSpPr>
        <p:spPr>
          <a:xfrm>
            <a:off x="1346200" y="7567656"/>
            <a:ext cx="21691600" cy="2947944"/>
          </a:xfrm>
        </p:spPr>
        <p:txBody>
          <a:bodyPr>
            <a:normAutofit/>
          </a:bodyPr>
          <a:lstStyle>
            <a:lvl1pPr marL="0" indent="0" algn="ctr">
              <a:buNone/>
              <a:defRPr sz="6000" cap="all" spc="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Key info goes here</a:t>
            </a:r>
          </a:p>
        </p:txBody>
      </p:sp>
    </p:spTree>
    <p:extLst>
      <p:ext uri="{BB962C8B-B14F-4D97-AF65-F5344CB8AC3E}">
        <p14:creationId xmlns:p14="http://schemas.microsoft.com/office/powerpoint/2010/main" val="198376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heme">
    <p:spTree>
      <p:nvGrpSpPr>
        <p:cNvPr id="1" name=""/>
        <p:cNvGrpSpPr/>
        <p:nvPr/>
      </p:nvGrpSpPr>
      <p:grpSpPr>
        <a:xfrm>
          <a:off x="0" y="0"/>
          <a:ext cx="0" cy="0"/>
          <a:chOff x="0" y="0"/>
          <a:chExt cx="0" cy="0"/>
        </a:xfrm>
      </p:grpSpPr>
      <p:sp>
        <p:nvSpPr>
          <p:cNvPr id="3" name="Shape 57"/>
          <p:cNvSpPr/>
          <p:nvPr userDrawn="1"/>
        </p:nvSpPr>
        <p:spPr>
          <a:xfrm flipV="1">
            <a:off x="9503506" y="5111802"/>
            <a:ext cx="1" cy="3492396"/>
          </a:xfrm>
          <a:prstGeom prst="line">
            <a:avLst/>
          </a:prstGeom>
          <a:ln w="50800">
            <a:solidFill>
              <a:schemeClr val="tx1"/>
            </a:solidFill>
          </a:ln>
        </p:spPr>
        <p:txBody>
          <a:bodyPr tIns="91439" bIns="91439"/>
          <a:lstStyle/>
          <a:p>
            <a:endParaRPr/>
          </a:p>
        </p:txBody>
      </p:sp>
      <p:grpSp>
        <p:nvGrpSpPr>
          <p:cNvPr id="4" name="Group 60"/>
          <p:cNvGrpSpPr/>
          <p:nvPr userDrawn="1"/>
        </p:nvGrpSpPr>
        <p:grpSpPr>
          <a:xfrm>
            <a:off x="1294877" y="5068292"/>
            <a:ext cx="7226301" cy="3604816"/>
            <a:chOff x="0" y="0"/>
            <a:chExt cx="7226300" cy="3604815"/>
          </a:xfrm>
        </p:grpSpPr>
        <p:pic>
          <p:nvPicPr>
            <p:cNvPr id="5" name="pasted-image.pdf"/>
            <p:cNvPicPr>
              <a:picLocks noChangeAspect="1"/>
            </p:cNvPicPr>
            <p:nvPr/>
          </p:nvPicPr>
          <p:blipFill>
            <a:blip r:embed="rId2">
              <a:extLst/>
            </a:blip>
            <a:srcRect b="29318"/>
            <a:stretch>
              <a:fillRect/>
            </a:stretch>
          </p:blipFill>
          <p:spPr>
            <a:xfrm>
              <a:off x="203001" y="0"/>
              <a:ext cx="6820214" cy="2179604"/>
            </a:xfrm>
            <a:prstGeom prst="rect">
              <a:avLst/>
            </a:prstGeom>
            <a:ln w="12700" cap="flat">
              <a:noFill/>
              <a:miter lim="400000"/>
            </a:ln>
            <a:effectLst/>
          </p:spPr>
        </p:pic>
        <p:pic>
          <p:nvPicPr>
            <p:cNvPr id="6" name="CHEVY-LOGO.png"/>
            <p:cNvPicPr>
              <a:picLocks noChangeAspect="1"/>
            </p:cNvPicPr>
            <p:nvPr/>
          </p:nvPicPr>
          <p:blipFill>
            <a:blip r:embed="rId3">
              <a:extLst/>
            </a:blip>
            <a:stretch>
              <a:fillRect/>
            </a:stretch>
          </p:blipFill>
          <p:spPr>
            <a:xfrm>
              <a:off x="0" y="2055415"/>
              <a:ext cx="7226300" cy="1549401"/>
            </a:xfrm>
            <a:prstGeom prst="rect">
              <a:avLst/>
            </a:prstGeom>
            <a:ln w="12700" cap="flat">
              <a:noFill/>
              <a:miter lim="400000"/>
            </a:ln>
            <a:effectLst/>
          </p:spPr>
        </p:pic>
      </p:grpSp>
    </p:spTree>
    <p:extLst>
      <p:ext uri="{BB962C8B-B14F-4D97-AF65-F5344CB8AC3E}">
        <p14:creationId xmlns:p14="http://schemas.microsoft.com/office/powerpoint/2010/main" val="301111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38" name="Shape 238"/>
          <p:cNvSpPr>
            <a:spLocks noGrp="1"/>
          </p:cNvSpPr>
          <p:nvPr>
            <p:ph type="title"/>
          </p:nvPr>
        </p:nvSpPr>
        <p:spPr>
          <a:prstGeom prst="rect">
            <a:avLst/>
          </a:prstGeom>
        </p:spPr>
        <p:txBody>
          <a:bodyPr/>
          <a:lstStyle>
            <a:lvl1pPr>
              <a:defRPr sz="7200" b="0"/>
            </a:lvl1pPr>
          </a:lstStyle>
          <a:p>
            <a:r>
              <a:rPr dirty="0"/>
              <a:t>Title Text</a:t>
            </a:r>
          </a:p>
        </p:txBody>
      </p:sp>
      <p:sp>
        <p:nvSpPr>
          <p:cNvPr id="239" name="Shape 239"/>
          <p:cNvSpPr>
            <a:spLocks noGrp="1"/>
          </p:cNvSpPr>
          <p:nvPr>
            <p:ph type="body" idx="1"/>
          </p:nvPr>
        </p:nvSpPr>
        <p:spPr>
          <a:xfrm>
            <a:off x="2826151" y="3072384"/>
            <a:ext cx="21020484" cy="9600904"/>
          </a:xfrm>
          <a:prstGeom prst="rect">
            <a:avLst/>
          </a:prstGeom>
        </p:spPr>
        <p:txBody>
          <a:bodyPr/>
          <a:lstStyle>
            <a:lvl1pPr>
              <a:defRPr b="0" i="0">
                <a:latin typeface="Louis Condensed Regular" panose="02000000000000000000" pitchFamily="50" charset="0"/>
                <a:ea typeface="Louis Condensed Regular" panose="02000000000000000000" pitchFamily="50" charset="0"/>
                <a:cs typeface="Louis Condensed Regular" panose="02000000000000000000" pitchFamily="50" charset="0"/>
                <a:sym typeface="Louis Regular"/>
              </a:defRPr>
            </a:lvl1pPr>
            <a:lvl2pPr>
              <a:defRPr sz="3600" b="0" i="0">
                <a:latin typeface="Louis Condensed Regular" panose="02000000000000000000" pitchFamily="50" charset="0"/>
                <a:ea typeface="Louis Condensed Regular" panose="02000000000000000000" pitchFamily="50" charset="0"/>
                <a:cs typeface="Louis Condensed Regular" panose="02000000000000000000" pitchFamily="50" charset="0"/>
                <a:sym typeface="Louis Regular"/>
              </a:defRPr>
            </a:lvl2pPr>
            <a:lvl3pPr>
              <a:defRPr sz="3000" b="0" i="0">
                <a:latin typeface="Louis Condensed Regular" panose="02000000000000000000" pitchFamily="50" charset="0"/>
                <a:ea typeface="Louis Condensed Regular" panose="02000000000000000000" pitchFamily="50" charset="0"/>
                <a:cs typeface="Louis Condensed Regular" panose="02000000000000000000" pitchFamily="50" charset="0"/>
                <a:sym typeface="Louis Regular"/>
              </a:defRPr>
            </a:lvl3pPr>
            <a:lvl4pPr>
              <a:defRPr sz="2700" b="0" i="0">
                <a:latin typeface="Louis Condensed Regular" panose="02000000000000000000" pitchFamily="50" charset="0"/>
                <a:ea typeface="Louis Condensed Regular" panose="02000000000000000000" pitchFamily="50" charset="0"/>
                <a:cs typeface="Louis Condensed Regular" panose="02000000000000000000" pitchFamily="50" charset="0"/>
                <a:sym typeface="Louis Regular"/>
              </a:defRPr>
            </a:lvl4pPr>
            <a:lvl5pPr>
              <a:defRPr sz="2400" b="0" i="0">
                <a:latin typeface="Louis Condensed Regular" panose="02000000000000000000" pitchFamily="50" charset="0"/>
                <a:ea typeface="Louis Condensed Regular" panose="02000000000000000000" pitchFamily="50" charset="0"/>
                <a:cs typeface="Louis Condensed Regular" panose="02000000000000000000" pitchFamily="50" charset="0"/>
                <a:sym typeface="Louis Regular"/>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3475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Content (Bas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6400"/>
            </a:lvl1pPr>
          </a:lstStyle>
          <a:p>
            <a:r>
              <a:rPr lang="en-US" dirty="0" smtClean="0"/>
              <a:t>CLICK TO EDIT MASTER TITLE STYLE</a:t>
            </a:r>
            <a:endParaRPr lang="en-US" dirty="0"/>
          </a:p>
        </p:txBody>
      </p:sp>
      <p:sp>
        <p:nvSpPr>
          <p:cNvPr id="3" name="Content Placeholder 2"/>
          <p:cNvSpPr>
            <a:spLocks noGrp="1"/>
          </p:cNvSpPr>
          <p:nvPr>
            <p:ph idx="1"/>
          </p:nvPr>
        </p:nvSpPr>
        <p:spPr>
          <a:xfrm>
            <a:off x="536448" y="2389631"/>
            <a:ext cx="23311104" cy="98864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968589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6400"/>
            </a:lvl1pPr>
          </a:lstStyle>
          <a:p>
            <a:r>
              <a:rPr lang="en-US" dirty="0" smtClean="0"/>
              <a:t>CLICK TO EDIT MASTER TITLE STYLE</a:t>
            </a:r>
            <a:endParaRPr lang="en-US" dirty="0"/>
          </a:p>
        </p:txBody>
      </p:sp>
    </p:spTree>
    <p:extLst>
      <p:ext uri="{BB962C8B-B14F-4D97-AF65-F5344CB8AC3E}">
        <p14:creationId xmlns:p14="http://schemas.microsoft.com/office/powerpoint/2010/main" val="37685522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6400"/>
            </a:lvl1pPr>
          </a:lstStyle>
          <a:p>
            <a:r>
              <a:rPr lang="en-US" dirty="0" smtClean="0"/>
              <a:t>CLICK TO EDIT MASTER TITLE STYLE</a:t>
            </a:r>
            <a:endParaRPr lang="en-US" dirty="0"/>
          </a:p>
        </p:txBody>
      </p:sp>
    </p:spTree>
    <p:extLst>
      <p:ext uri="{BB962C8B-B14F-4D97-AF65-F5344CB8AC3E}">
        <p14:creationId xmlns:p14="http://schemas.microsoft.com/office/powerpoint/2010/main" val="17291735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6400"/>
            </a:lvl1pPr>
          </a:lstStyle>
          <a:p>
            <a:r>
              <a:rPr lang="en-US" dirty="0" smtClean="0"/>
              <a:t>CLICK TO EDIT MASTER TITLE STYLE</a:t>
            </a:r>
            <a:endParaRPr lang="en-US" dirty="0"/>
          </a:p>
        </p:txBody>
      </p:sp>
    </p:spTree>
    <p:extLst>
      <p:ext uri="{BB962C8B-B14F-4D97-AF65-F5344CB8AC3E}">
        <p14:creationId xmlns:p14="http://schemas.microsoft.com/office/powerpoint/2010/main" val="235779988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B">
    <p:spTree>
      <p:nvGrpSpPr>
        <p:cNvPr id="1" name=""/>
        <p:cNvGrpSpPr/>
        <p:nvPr/>
      </p:nvGrpSpPr>
      <p:grpSpPr>
        <a:xfrm>
          <a:off x="0" y="0"/>
          <a:ext cx="0" cy="0"/>
          <a:chOff x="0" y="0"/>
          <a:chExt cx="0" cy="0"/>
        </a:xfrm>
      </p:grpSpPr>
      <p:sp>
        <p:nvSpPr>
          <p:cNvPr id="5" name="Rectangle 4"/>
          <p:cNvSpPr/>
          <p:nvPr userDrawn="1"/>
        </p:nvSpPr>
        <p:spPr>
          <a:xfrm>
            <a:off x="4" y="-1662"/>
            <a:ext cx="24383997" cy="2383307"/>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3" b="1" kern="0" cap="all" spc="53" dirty="0">
              <a:solidFill>
                <a:schemeClr val="accent6"/>
              </a:solidFill>
            </a:endParaRPr>
          </a:p>
        </p:txBody>
      </p:sp>
      <p:sp>
        <p:nvSpPr>
          <p:cNvPr id="2" name="Title 1"/>
          <p:cNvSpPr>
            <a:spLocks noGrp="1"/>
          </p:cNvSpPr>
          <p:nvPr>
            <p:ph type="title" hasCustomPrompt="1"/>
          </p:nvPr>
        </p:nvSpPr>
        <p:spPr/>
        <p:txBody>
          <a:bodyPr/>
          <a:lstStyle>
            <a:lvl1pPr>
              <a:defRPr>
                <a:solidFill>
                  <a:schemeClr val="accent2"/>
                </a:solidFill>
              </a:defRPr>
            </a:lvl1pPr>
          </a:lstStyle>
          <a:p>
            <a:r>
              <a:rPr lang="en-US" dirty="0"/>
              <a:t>Insert title</a:t>
            </a:r>
          </a:p>
        </p:txBody>
      </p:sp>
      <p:sp>
        <p:nvSpPr>
          <p:cNvPr id="4" name="Text Placeholder 3"/>
          <p:cNvSpPr>
            <a:spLocks noGrp="1"/>
          </p:cNvSpPr>
          <p:nvPr>
            <p:ph type="body" sz="quarter" idx="10" hasCustomPrompt="1"/>
          </p:nvPr>
        </p:nvSpPr>
        <p:spPr>
          <a:xfrm>
            <a:off x="533400" y="2590799"/>
            <a:ext cx="23317200" cy="9660467"/>
          </a:xfrm>
        </p:spPr>
        <p:txBody>
          <a:bodyPr/>
          <a:lstStyle>
            <a:lvl1pPr>
              <a:defRPr/>
            </a:lvl1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2904971" y="12448672"/>
            <a:ext cx="1357952" cy="1428048"/>
          </a:xfrm>
          <a:prstGeom prst="rect">
            <a:avLst/>
          </a:prstGeom>
        </p:spPr>
        <p:txBody>
          <a:bodyPr vert="horz" lIns="146288" tIns="73144" rIns="146288" bIns="73144" rtlCol="0" anchor="ctr"/>
          <a:lstStyle>
            <a:lvl1pPr algn="r">
              <a:defRPr sz="1600" i="1">
                <a:solidFill>
                  <a:schemeClr val="tx1">
                    <a:tint val="75000"/>
                  </a:schemeClr>
                </a:solidFill>
                <a:latin typeface="+mn-lt"/>
                <a:cs typeface="Gotham Book" pitchFamily="50" charset="0"/>
              </a:defRPr>
            </a:lvl1pPr>
          </a:lstStyle>
          <a:p>
            <a:fld id="{13AB9EE0-66D4-46B2-A9FB-8AFFDA998904}" type="slidenum">
              <a:rPr lang="en-US" smtClean="0"/>
              <a:pPr/>
              <a:t>‹#›</a:t>
            </a:fld>
            <a:endParaRPr lang="en-US" dirty="0"/>
          </a:p>
        </p:txBody>
      </p:sp>
    </p:spTree>
    <p:extLst>
      <p:ext uri="{BB962C8B-B14F-4D97-AF65-F5344CB8AC3E}">
        <p14:creationId xmlns:p14="http://schemas.microsoft.com/office/powerpoint/2010/main" val="20540562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lnSpc>
                <a:spcPct val="100000"/>
              </a:lnSpc>
              <a:spcBef>
                <a:spcPts val="600"/>
              </a:spcBef>
              <a:defRPr/>
            </a:lvl1pPr>
            <a:lvl2pPr marL="914400" indent="-457200">
              <a:lnSpc>
                <a:spcPct val="100000"/>
              </a:lnSpc>
              <a:spcBef>
                <a:spcPts val="600"/>
              </a:spcBef>
              <a:defRPr/>
            </a:lvl2pPr>
            <a:lvl3pPr marL="1371600" indent="-457200">
              <a:lnSpc>
                <a:spcPct val="100000"/>
              </a:lnSpc>
              <a:spcBef>
                <a:spcPts val="600"/>
              </a:spcBef>
              <a:defRPr/>
            </a:lvl3pPr>
            <a:lvl4pPr marL="1828800" indent="-457200">
              <a:lnSpc>
                <a:spcPct val="100000"/>
              </a:lnSpc>
              <a:spcBef>
                <a:spcPts val="600"/>
              </a:spcBef>
              <a:defRPr/>
            </a:lvl4pPr>
            <a:lvl5pPr marL="2286000" indent="-457200">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0" hasCustomPrompt="1"/>
          </p:nvPr>
        </p:nvSpPr>
        <p:spPr>
          <a:xfrm>
            <a:off x="0" y="12629352"/>
            <a:ext cx="11242040" cy="1086647"/>
          </a:xfrm>
        </p:spPr>
        <p:txBody>
          <a:bodyPr anchor="b">
            <a:noAutofit/>
          </a:bodyPr>
          <a:lstStyle>
            <a:lvl1pPr marL="0" indent="0" algn="l">
              <a:buNone/>
              <a:defRPr sz="1200" b="0" baseline="0">
                <a:solidFill>
                  <a:schemeClr val="tx1"/>
                </a:solidFill>
                <a:latin typeface="+mn-lt"/>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SOURCE OR NOTE</a:t>
            </a:r>
          </a:p>
        </p:txBody>
      </p:sp>
    </p:spTree>
    <p:extLst>
      <p:ext uri="{BB962C8B-B14F-4D97-AF65-F5344CB8AC3E}">
        <p14:creationId xmlns:p14="http://schemas.microsoft.com/office/powerpoint/2010/main" val="92914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indent="-457200" algn="l" defTabSz="914400" rtl="0" eaLnBrk="1" latinLnBrk="0" hangingPunct="1">
              <a:lnSpc>
                <a:spcPct val="100000"/>
              </a:lnSpc>
              <a:spcBef>
                <a:spcPts val="600"/>
              </a:spcBef>
              <a:buClr>
                <a:schemeClr val="accent1"/>
              </a:buClr>
              <a:buFont typeface="Louis Condensed Regular" panose="02000000000000000000" pitchFamily="50" charset="0"/>
              <a:defRPr lang="en-US" sz="4400" kern="1200" dirty="0">
                <a:solidFill>
                  <a:schemeClr val="tx1"/>
                </a:solidFill>
                <a:latin typeface="+mn-lt"/>
                <a:ea typeface="+mn-ea"/>
                <a:cs typeface="+mn-cs"/>
              </a:defRPr>
            </a:lvl1pPr>
            <a:lvl2pPr marL="1028700" indent="-571500" algn="l" defTabSz="914400" rtl="0" eaLnBrk="1" latinLnBrk="0" hangingPunct="1">
              <a:lnSpc>
                <a:spcPct val="100000"/>
              </a:lnSpc>
              <a:spcBef>
                <a:spcPts val="600"/>
              </a:spcBef>
              <a:buClr>
                <a:schemeClr val="accent1"/>
              </a:buClr>
              <a:buFont typeface="Louis Condensed Regular" panose="02000000000000000000" pitchFamily="50" charset="0"/>
              <a:defRPr lang="en-US" sz="4000" kern="1200" dirty="0" smtClean="0">
                <a:solidFill>
                  <a:schemeClr val="tx1"/>
                </a:solidFill>
                <a:latin typeface="+mn-lt"/>
                <a:ea typeface="+mn-ea"/>
                <a:cs typeface="+mn-cs"/>
              </a:defRPr>
            </a:lvl2pPr>
            <a:lvl3pPr marL="1485900" indent="-571500" algn="l" defTabSz="914400" rtl="0" eaLnBrk="1" latinLnBrk="0" hangingPunct="1">
              <a:lnSpc>
                <a:spcPct val="100000"/>
              </a:lnSpc>
              <a:spcBef>
                <a:spcPts val="600"/>
              </a:spcBef>
              <a:buClr>
                <a:schemeClr val="accent1"/>
              </a:buClr>
              <a:buFont typeface="Louis Condensed Regular" panose="02000000000000000000" pitchFamily="50" charset="0"/>
              <a:defRPr lang="en-US" sz="3600" kern="1200" dirty="0" smtClean="0">
                <a:solidFill>
                  <a:schemeClr val="tx1"/>
                </a:solidFill>
                <a:latin typeface="+mn-lt"/>
                <a:ea typeface="+mn-ea"/>
                <a:cs typeface="+mn-cs"/>
              </a:defRPr>
            </a:lvl3pPr>
            <a:lvl4pPr marL="1943100" indent="-571500" algn="l" defTabSz="914400" rtl="0" eaLnBrk="1" latinLnBrk="0" hangingPunct="1">
              <a:lnSpc>
                <a:spcPct val="100000"/>
              </a:lnSpc>
              <a:spcBef>
                <a:spcPts val="600"/>
              </a:spcBef>
              <a:buClr>
                <a:schemeClr val="accent1"/>
              </a:buClr>
              <a:buFont typeface="Louis Condensed Regular" panose="02000000000000000000" pitchFamily="50" charset="0"/>
              <a:defRPr lang="en-US" sz="3200" kern="1200" dirty="0" smtClean="0">
                <a:solidFill>
                  <a:schemeClr val="tx1"/>
                </a:solidFill>
                <a:latin typeface="+mn-lt"/>
                <a:ea typeface="+mn-ea"/>
                <a:cs typeface="+mn-cs"/>
              </a:defRPr>
            </a:lvl4pPr>
            <a:lvl5pPr marL="2400300" indent="-571500" algn="l" defTabSz="914400" rtl="0" eaLnBrk="1" latinLnBrk="0" hangingPunct="1">
              <a:lnSpc>
                <a:spcPct val="100000"/>
              </a:lnSpc>
              <a:spcBef>
                <a:spcPts val="600"/>
              </a:spcBef>
              <a:buClr>
                <a:schemeClr val="accent1"/>
              </a:buClr>
              <a:buFont typeface="Louis Condensed Regular" panose="02000000000000000000" pitchFamily="50" charset="0"/>
              <a:defRPr lang="en-US" sz="3200" kern="1200" dirty="0">
                <a:solidFill>
                  <a:schemeClr val="tx1"/>
                </a:solidFill>
                <a:latin typeface="+mn-lt"/>
                <a:ea typeface="+mn-ea"/>
                <a:cs typeface="+mn-cs"/>
              </a:defRPr>
            </a:lvl5pPr>
          </a:lstStyle>
          <a:p>
            <a:pPr lvl="0"/>
            <a:r>
              <a:rPr lang="en-US" dirty="0"/>
              <a:t>Click to edit Master text styles</a:t>
            </a:r>
          </a:p>
          <a:p>
            <a:pPr marL="914400" lvl="1" indent="-457200" algn="l" defTabSz="914400" rtl="0" eaLnBrk="1" latinLnBrk="0" hangingPunct="1">
              <a:lnSpc>
                <a:spcPct val="100000"/>
              </a:lnSpc>
              <a:spcBef>
                <a:spcPts val="600"/>
              </a:spcBef>
              <a:buClr>
                <a:schemeClr val="accent1"/>
              </a:buClr>
              <a:buFont typeface="Louis Condensed Regular" panose="02000000000000000000" pitchFamily="50" charset="0"/>
              <a:buChar char="-"/>
            </a:pPr>
            <a:r>
              <a:rPr lang="en-US" dirty="0" smtClean="0"/>
              <a:t>Second level</a:t>
            </a:r>
          </a:p>
          <a:p>
            <a:pPr marL="1371600" lvl="2" indent="-457200" algn="l" defTabSz="914400" rtl="0" eaLnBrk="1" latinLnBrk="0" hangingPunct="1">
              <a:lnSpc>
                <a:spcPct val="100000"/>
              </a:lnSpc>
              <a:spcBef>
                <a:spcPts val="600"/>
              </a:spcBef>
              <a:buClr>
                <a:schemeClr val="accent1"/>
              </a:buClr>
              <a:buFont typeface="Louis Condensed Regular" panose="02000000000000000000" pitchFamily="50" charset="0"/>
              <a:buChar char="-"/>
            </a:pPr>
            <a:r>
              <a:rPr lang="en-US" dirty="0" smtClean="0"/>
              <a:t>Third level</a:t>
            </a:r>
          </a:p>
          <a:p>
            <a:pPr marL="1828800" lvl="3" indent="-457200" algn="l" defTabSz="914400" rtl="0" eaLnBrk="1" latinLnBrk="0" hangingPunct="1">
              <a:lnSpc>
                <a:spcPct val="100000"/>
              </a:lnSpc>
              <a:spcBef>
                <a:spcPts val="600"/>
              </a:spcBef>
              <a:buClr>
                <a:schemeClr val="accent1"/>
              </a:buClr>
              <a:buFont typeface="Louis Condensed Regular" panose="02000000000000000000" pitchFamily="50" charset="0"/>
              <a:buChar char="-"/>
            </a:pPr>
            <a:r>
              <a:rPr lang="en-US" dirty="0" smtClean="0"/>
              <a:t>Fourth level</a:t>
            </a:r>
          </a:p>
          <a:p>
            <a:pPr marL="2286000" lvl="4" indent="-457200" algn="l" defTabSz="914400" rtl="0" eaLnBrk="1" latinLnBrk="0" hangingPunct="1">
              <a:lnSpc>
                <a:spcPct val="100000"/>
              </a:lnSpc>
              <a:spcBef>
                <a:spcPts val="600"/>
              </a:spcBef>
              <a:buClr>
                <a:schemeClr val="accent1"/>
              </a:buClr>
              <a:buFont typeface="Louis Condensed Regular" panose="02000000000000000000" pitchFamily="50" charset="0"/>
              <a:buChar char="-"/>
            </a:pPr>
            <a:r>
              <a:rPr lang="en-US" dirty="0" smtClean="0"/>
              <a:t>Fifth level</a:t>
            </a:r>
            <a:endParaRPr lang="en-US" dirty="0"/>
          </a:p>
        </p:txBody>
      </p:sp>
      <p:sp>
        <p:nvSpPr>
          <p:cNvPr id="11" name="Text Placeholder 10"/>
          <p:cNvSpPr>
            <a:spLocks noGrp="1"/>
          </p:cNvSpPr>
          <p:nvPr>
            <p:ph type="body" sz="quarter" idx="10" hasCustomPrompt="1"/>
          </p:nvPr>
        </p:nvSpPr>
        <p:spPr>
          <a:xfrm>
            <a:off x="0" y="12629352"/>
            <a:ext cx="11242040" cy="1086647"/>
          </a:xfrm>
        </p:spPr>
        <p:txBody>
          <a:bodyPr anchor="b">
            <a:noAutofit/>
          </a:bodyPr>
          <a:lstStyle>
            <a:lvl1pPr marL="0" indent="0" algn="l">
              <a:buNone/>
              <a:defRPr sz="1200" b="0" baseline="0">
                <a:solidFill>
                  <a:schemeClr val="tx1"/>
                </a:solidFill>
                <a:latin typeface="+mn-lt"/>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SOURCE OR NOTE</a:t>
            </a:r>
          </a:p>
        </p:txBody>
      </p:sp>
      <p:grpSp>
        <p:nvGrpSpPr>
          <p:cNvPr id="10" name="Group 60"/>
          <p:cNvGrpSpPr/>
          <p:nvPr userDrawn="1"/>
        </p:nvGrpSpPr>
        <p:grpSpPr>
          <a:xfrm>
            <a:off x="11326185" y="12629352"/>
            <a:ext cx="1731630" cy="863818"/>
            <a:chOff x="0" y="0"/>
            <a:chExt cx="7226300" cy="3604815"/>
          </a:xfrm>
        </p:grpSpPr>
        <p:pic>
          <p:nvPicPr>
            <p:cNvPr id="12" name="pasted-image.pdf"/>
            <p:cNvPicPr>
              <a:picLocks noChangeAspect="1"/>
            </p:cNvPicPr>
            <p:nvPr/>
          </p:nvPicPr>
          <p:blipFill>
            <a:blip r:embed="rId2">
              <a:extLst/>
            </a:blip>
            <a:srcRect b="29318"/>
            <a:stretch>
              <a:fillRect/>
            </a:stretch>
          </p:blipFill>
          <p:spPr>
            <a:xfrm>
              <a:off x="203001" y="0"/>
              <a:ext cx="6820214" cy="2179604"/>
            </a:xfrm>
            <a:prstGeom prst="rect">
              <a:avLst/>
            </a:prstGeom>
            <a:ln w="12700" cap="flat">
              <a:noFill/>
              <a:miter lim="400000"/>
            </a:ln>
            <a:effectLst/>
          </p:spPr>
        </p:pic>
        <p:pic>
          <p:nvPicPr>
            <p:cNvPr id="13" name="CHEVY-LOGO.png"/>
            <p:cNvPicPr>
              <a:picLocks noChangeAspect="1"/>
            </p:cNvPicPr>
            <p:nvPr/>
          </p:nvPicPr>
          <p:blipFill>
            <a:blip r:embed="rId3">
              <a:extLst/>
            </a:blip>
            <a:stretch>
              <a:fillRect/>
            </a:stretch>
          </p:blipFill>
          <p:spPr>
            <a:xfrm>
              <a:off x="0" y="2055415"/>
              <a:ext cx="7226300" cy="1549401"/>
            </a:xfrm>
            <a:prstGeom prst="rect">
              <a:avLst/>
            </a:prstGeom>
            <a:ln w="12700" cap="flat">
              <a:noFill/>
              <a:miter lim="400000"/>
            </a:ln>
            <a:effectLst/>
          </p:spPr>
        </p:pic>
      </p:grpSp>
    </p:spTree>
    <p:extLst>
      <p:ext uri="{BB962C8B-B14F-4D97-AF65-F5344CB8AC3E}">
        <p14:creationId xmlns:p14="http://schemas.microsoft.com/office/powerpoint/2010/main" val="361036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normAutofit/>
          </a:bodyPr>
          <a:lstStyle>
            <a:lvl1pPr>
              <a:defRPr sz="11500"/>
            </a:lvl1pPr>
          </a:lstStyle>
          <a:p>
            <a:r>
              <a:rPr lang="en-US" dirty="0"/>
              <a:t>Click to edit Master title style</a:t>
            </a:r>
          </a:p>
        </p:txBody>
      </p:sp>
      <p:sp>
        <p:nvSpPr>
          <p:cNvPr id="3" name="Text Placeholder 2"/>
          <p:cNvSpPr>
            <a:spLocks noGrp="1"/>
          </p:cNvSpPr>
          <p:nvPr>
            <p:ph type="body" idx="1"/>
          </p:nvPr>
        </p:nvSpPr>
        <p:spPr>
          <a:xfrm>
            <a:off x="1663700" y="9178925"/>
            <a:ext cx="21031200" cy="3000375"/>
          </a:xfrm>
        </p:spPr>
        <p:txBody>
          <a:bodyPr>
            <a:normAutofit/>
          </a:bodyPr>
          <a:lstStyle>
            <a:lvl1pPr marL="0" indent="0">
              <a:buNone/>
              <a:defRPr sz="4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3" name="Text Placeholder 10"/>
          <p:cNvSpPr>
            <a:spLocks noGrp="1"/>
          </p:cNvSpPr>
          <p:nvPr>
            <p:ph type="body" sz="quarter" idx="10" hasCustomPrompt="1"/>
          </p:nvPr>
        </p:nvSpPr>
        <p:spPr>
          <a:xfrm>
            <a:off x="0" y="12629352"/>
            <a:ext cx="11242040" cy="1086647"/>
          </a:xfrm>
        </p:spPr>
        <p:txBody>
          <a:bodyPr anchor="b">
            <a:noAutofit/>
          </a:bodyPr>
          <a:lstStyle>
            <a:lvl1pPr marL="0" indent="0" algn="l">
              <a:buNone/>
              <a:defRPr sz="1200" b="0" baseline="0">
                <a:solidFill>
                  <a:schemeClr val="tx1"/>
                </a:solidFill>
                <a:latin typeface="+mn-lt"/>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SOURCE OR NOTE</a:t>
            </a:r>
          </a:p>
        </p:txBody>
      </p:sp>
    </p:spTree>
    <p:extLst>
      <p:ext uri="{BB962C8B-B14F-4D97-AF65-F5344CB8AC3E}">
        <p14:creationId xmlns:p14="http://schemas.microsoft.com/office/powerpoint/2010/main" val="185300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015066" y="2590800"/>
            <a:ext cx="10100734" cy="9763125"/>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marL="457200" lvl="0" indent="-457200">
              <a:lnSpc>
                <a:spcPct val="100000"/>
              </a:lnSpc>
              <a:spcBef>
                <a:spcPts val="600"/>
              </a:spcBef>
            </a:pPr>
            <a:r>
              <a:rPr lang="en-US" dirty="0"/>
              <a:t>Click to edit Master text styles</a:t>
            </a:r>
          </a:p>
          <a:p>
            <a:pPr marL="914400" lvl="1" indent="-457200">
              <a:lnSpc>
                <a:spcPct val="100000"/>
              </a:lnSpc>
              <a:spcBef>
                <a:spcPts val="600"/>
              </a:spcBef>
            </a:pPr>
            <a:r>
              <a:rPr lang="en-US" dirty="0"/>
              <a:t>Second level</a:t>
            </a:r>
          </a:p>
          <a:p>
            <a:pPr marL="1371600" lvl="2" indent="-457200">
              <a:lnSpc>
                <a:spcPct val="100000"/>
              </a:lnSpc>
              <a:spcBef>
                <a:spcPts val="600"/>
              </a:spcBef>
            </a:pPr>
            <a:r>
              <a:rPr lang="en-US" dirty="0"/>
              <a:t>Third level</a:t>
            </a:r>
          </a:p>
          <a:p>
            <a:pPr marL="1828800" lvl="3" indent="-457200">
              <a:lnSpc>
                <a:spcPct val="100000"/>
              </a:lnSpc>
              <a:spcBef>
                <a:spcPts val="600"/>
              </a:spcBef>
            </a:pPr>
            <a:r>
              <a:rPr lang="en-US" dirty="0"/>
              <a:t>Fourth level</a:t>
            </a:r>
          </a:p>
          <a:p>
            <a:pPr marL="2286000" lvl="4" indent="-457200">
              <a:lnSpc>
                <a:spcPct val="100000"/>
              </a:lnSpc>
              <a:spcBef>
                <a:spcPts val="600"/>
              </a:spcBef>
            </a:pPr>
            <a:r>
              <a:rPr lang="en-US" dirty="0"/>
              <a:t>Fifth level</a:t>
            </a:r>
          </a:p>
        </p:txBody>
      </p:sp>
      <p:sp>
        <p:nvSpPr>
          <p:cNvPr id="4" name="Content Placeholder 3"/>
          <p:cNvSpPr>
            <a:spLocks noGrp="1"/>
          </p:cNvSpPr>
          <p:nvPr>
            <p:ph sz="half" idx="2"/>
          </p:nvPr>
        </p:nvSpPr>
        <p:spPr>
          <a:xfrm>
            <a:off x="12606866" y="2590800"/>
            <a:ext cx="10100734" cy="9763125"/>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marL="457200" lvl="0" indent="-457200">
              <a:lnSpc>
                <a:spcPct val="100000"/>
              </a:lnSpc>
              <a:spcBef>
                <a:spcPts val="600"/>
              </a:spcBef>
            </a:pPr>
            <a:r>
              <a:rPr lang="en-US" dirty="0"/>
              <a:t>Click to edit Master text styles</a:t>
            </a:r>
          </a:p>
          <a:p>
            <a:pPr marL="914400" lvl="1" indent="-457200">
              <a:lnSpc>
                <a:spcPct val="100000"/>
              </a:lnSpc>
              <a:spcBef>
                <a:spcPts val="600"/>
              </a:spcBef>
            </a:pPr>
            <a:r>
              <a:rPr lang="en-US" dirty="0"/>
              <a:t>Second level</a:t>
            </a:r>
          </a:p>
          <a:p>
            <a:pPr marL="1371600" lvl="2" indent="-457200">
              <a:lnSpc>
                <a:spcPct val="100000"/>
              </a:lnSpc>
              <a:spcBef>
                <a:spcPts val="600"/>
              </a:spcBef>
            </a:pPr>
            <a:r>
              <a:rPr lang="en-US" dirty="0"/>
              <a:t>Third level</a:t>
            </a:r>
          </a:p>
          <a:p>
            <a:pPr marL="1828800" lvl="3" indent="-457200">
              <a:lnSpc>
                <a:spcPct val="100000"/>
              </a:lnSpc>
              <a:spcBef>
                <a:spcPts val="600"/>
              </a:spcBef>
            </a:pPr>
            <a:r>
              <a:rPr lang="en-US" dirty="0"/>
              <a:t>Fourth level</a:t>
            </a:r>
          </a:p>
          <a:p>
            <a:pPr marL="2286000" lvl="4" indent="-457200">
              <a:lnSpc>
                <a:spcPct val="100000"/>
              </a:lnSpc>
              <a:spcBef>
                <a:spcPts val="600"/>
              </a:spcBef>
            </a:pPr>
            <a:r>
              <a:rPr lang="en-US" dirty="0"/>
              <a:t>Fifth level</a:t>
            </a:r>
          </a:p>
        </p:txBody>
      </p:sp>
      <p:sp>
        <p:nvSpPr>
          <p:cNvPr id="14" name="Text Placeholder 10"/>
          <p:cNvSpPr>
            <a:spLocks noGrp="1"/>
          </p:cNvSpPr>
          <p:nvPr>
            <p:ph type="body" sz="quarter" idx="10" hasCustomPrompt="1"/>
          </p:nvPr>
        </p:nvSpPr>
        <p:spPr>
          <a:xfrm>
            <a:off x="0" y="12629352"/>
            <a:ext cx="11242040" cy="1086647"/>
          </a:xfrm>
        </p:spPr>
        <p:txBody>
          <a:bodyPr anchor="b">
            <a:noAutofit/>
          </a:bodyPr>
          <a:lstStyle>
            <a:lvl1pPr marL="0" indent="0" algn="l">
              <a:buNone/>
              <a:defRPr sz="1200" b="0" baseline="0">
                <a:solidFill>
                  <a:schemeClr val="tx1"/>
                </a:solidFill>
                <a:latin typeface="+mn-lt"/>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SOURCE OR NOTE</a:t>
            </a:r>
          </a:p>
        </p:txBody>
      </p:sp>
    </p:spTree>
    <p:extLst>
      <p:ext uri="{BB962C8B-B14F-4D97-AF65-F5344CB8AC3E}">
        <p14:creationId xmlns:p14="http://schemas.microsoft.com/office/powerpoint/2010/main" val="68074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 Placeholder 10"/>
          <p:cNvSpPr>
            <a:spLocks noGrp="1"/>
          </p:cNvSpPr>
          <p:nvPr>
            <p:ph type="body" sz="quarter" idx="10" hasCustomPrompt="1"/>
          </p:nvPr>
        </p:nvSpPr>
        <p:spPr>
          <a:xfrm>
            <a:off x="0" y="12629352"/>
            <a:ext cx="11242040" cy="1086647"/>
          </a:xfrm>
        </p:spPr>
        <p:txBody>
          <a:bodyPr anchor="b">
            <a:noAutofit/>
          </a:bodyPr>
          <a:lstStyle>
            <a:lvl1pPr marL="0" indent="0" algn="l">
              <a:buNone/>
              <a:defRPr sz="1200" b="0" baseline="0">
                <a:solidFill>
                  <a:schemeClr val="tx1"/>
                </a:solidFill>
                <a:latin typeface="+mn-lt"/>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SOURCE OR NOTE</a:t>
            </a:r>
          </a:p>
        </p:txBody>
      </p:sp>
    </p:spTree>
    <p:extLst>
      <p:ext uri="{BB962C8B-B14F-4D97-AF65-F5344CB8AC3E}">
        <p14:creationId xmlns:p14="http://schemas.microsoft.com/office/powerpoint/2010/main" val="214283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03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Arch Fairway_Resized.jpg"/>
          <p:cNvPicPr>
            <a:picLocks noChangeAspect="1"/>
          </p:cNvPicPr>
          <p:nvPr userDrawn="1"/>
        </p:nvPicPr>
        <p:blipFill>
          <a:blip r:embed="rId2">
            <a:extLst/>
          </a:blip>
          <a:srcRect l="13837" t="8734" r="19155"/>
          <a:stretch>
            <a:fillRect/>
          </a:stretch>
        </p:blipFill>
        <p:spPr>
          <a:xfrm>
            <a:off x="-3514986" y="-113940"/>
            <a:ext cx="18200292" cy="139438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 y="142"/>
                </a:lnTo>
                <a:lnTo>
                  <a:pt x="0" y="21532"/>
                </a:lnTo>
                <a:lnTo>
                  <a:pt x="13056" y="21600"/>
                </a:lnTo>
                <a:lnTo>
                  <a:pt x="21600" y="0"/>
                </a:lnTo>
                <a:close/>
              </a:path>
            </a:pathLst>
          </a:custGeom>
          <a:ln w="50800">
            <a:solidFill>
              <a:schemeClr val="accent3"/>
            </a:solidFill>
          </a:ln>
        </p:spPr>
      </p:pic>
      <p:sp>
        <p:nvSpPr>
          <p:cNvPr id="7" name="Shape 705"/>
          <p:cNvSpPr/>
          <p:nvPr userDrawn="1"/>
        </p:nvSpPr>
        <p:spPr>
          <a:xfrm flipV="1">
            <a:off x="11796298" y="-845047"/>
            <a:ext cx="2975848" cy="5706602"/>
          </a:xfrm>
          <a:prstGeom prst="line">
            <a:avLst/>
          </a:prstGeom>
          <a:ln w="25400">
            <a:solidFill>
              <a:schemeClr val="accent1">
                <a:lumOff val="-5960"/>
              </a:schemeClr>
            </a:solidFill>
          </a:ln>
        </p:spPr>
        <p:txBody>
          <a:bodyPr tIns="91439" bIns="91439"/>
          <a:lstStyle/>
          <a:p>
            <a:endParaRPr/>
          </a:p>
        </p:txBody>
      </p:sp>
      <p:sp>
        <p:nvSpPr>
          <p:cNvPr id="8" name="Shape 706"/>
          <p:cNvSpPr/>
          <p:nvPr userDrawn="1"/>
        </p:nvSpPr>
        <p:spPr>
          <a:xfrm flipV="1">
            <a:off x="6640098" y="10305553"/>
            <a:ext cx="2975848" cy="5706602"/>
          </a:xfrm>
          <a:prstGeom prst="line">
            <a:avLst/>
          </a:prstGeom>
          <a:ln w="25400">
            <a:solidFill>
              <a:schemeClr val="accent3"/>
            </a:solidFill>
          </a:ln>
        </p:spPr>
        <p:txBody>
          <a:bodyPr tIns="91439" bIns="91439"/>
          <a:lstStyle/>
          <a:p>
            <a:endParaRPr/>
          </a:p>
        </p:txBody>
      </p:sp>
    </p:spTree>
    <p:extLst>
      <p:ext uri="{BB962C8B-B14F-4D97-AF65-F5344CB8AC3E}">
        <p14:creationId xmlns:p14="http://schemas.microsoft.com/office/powerpoint/2010/main" val="15223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ssets">
    <p:spTree>
      <p:nvGrpSpPr>
        <p:cNvPr id="1" name=""/>
        <p:cNvGrpSpPr/>
        <p:nvPr/>
      </p:nvGrpSpPr>
      <p:grpSpPr>
        <a:xfrm>
          <a:off x="0" y="0"/>
          <a:ext cx="0" cy="0"/>
          <a:chOff x="0" y="0"/>
          <a:chExt cx="0" cy="0"/>
        </a:xfrm>
      </p:grpSpPr>
      <p:grpSp>
        <p:nvGrpSpPr>
          <p:cNvPr id="8" name="Group 60"/>
          <p:cNvGrpSpPr/>
          <p:nvPr userDrawn="1"/>
        </p:nvGrpSpPr>
        <p:grpSpPr>
          <a:xfrm>
            <a:off x="15957110" y="5955323"/>
            <a:ext cx="5146394" cy="2567262"/>
            <a:chOff x="0" y="0"/>
            <a:chExt cx="7226300" cy="3604815"/>
          </a:xfrm>
        </p:grpSpPr>
        <p:pic>
          <p:nvPicPr>
            <p:cNvPr id="9" name="pasted-image.pdf"/>
            <p:cNvPicPr>
              <a:picLocks noChangeAspect="1"/>
            </p:cNvPicPr>
            <p:nvPr/>
          </p:nvPicPr>
          <p:blipFill>
            <a:blip r:embed="rId2">
              <a:extLst/>
            </a:blip>
            <a:srcRect b="29318"/>
            <a:stretch>
              <a:fillRect/>
            </a:stretch>
          </p:blipFill>
          <p:spPr>
            <a:xfrm>
              <a:off x="203001" y="0"/>
              <a:ext cx="6820214" cy="2179604"/>
            </a:xfrm>
            <a:prstGeom prst="rect">
              <a:avLst/>
            </a:prstGeom>
          </p:spPr>
        </p:pic>
        <p:pic>
          <p:nvPicPr>
            <p:cNvPr id="10" name="CHEVY-LOGO.png"/>
            <p:cNvPicPr>
              <a:picLocks noChangeAspect="1"/>
            </p:cNvPicPr>
            <p:nvPr/>
          </p:nvPicPr>
          <p:blipFill>
            <a:blip r:embed="rId3">
              <a:extLst/>
            </a:blip>
            <a:stretch>
              <a:fillRect/>
            </a:stretch>
          </p:blipFill>
          <p:spPr>
            <a:xfrm>
              <a:off x="0" y="2055415"/>
              <a:ext cx="7226300" cy="1549401"/>
            </a:xfrm>
            <a:prstGeom prst="rect">
              <a:avLst/>
            </a:prstGeom>
          </p:spPr>
        </p:pic>
      </p:grpSp>
      <p:sp>
        <p:nvSpPr>
          <p:cNvPr id="5" name="Rectangle 13"/>
          <p:cNvSpPr/>
          <p:nvPr userDrawn="1"/>
        </p:nvSpPr>
        <p:spPr>
          <a:xfrm>
            <a:off x="0" y="0"/>
            <a:ext cx="13311554" cy="13716000"/>
          </a:xfrm>
          <a:custGeom>
            <a:avLst/>
            <a:gdLst>
              <a:gd name="connsiteX0" fmla="*/ 0 w 13311554"/>
              <a:gd name="connsiteY0" fmla="*/ 0 h 13716000"/>
              <a:gd name="connsiteX1" fmla="*/ 13311554 w 13311554"/>
              <a:gd name="connsiteY1" fmla="*/ 0 h 13716000"/>
              <a:gd name="connsiteX2" fmla="*/ 13311554 w 13311554"/>
              <a:gd name="connsiteY2" fmla="*/ 13716000 h 13716000"/>
              <a:gd name="connsiteX3" fmla="*/ 0 w 13311554"/>
              <a:gd name="connsiteY3" fmla="*/ 13716000 h 13716000"/>
              <a:gd name="connsiteX4" fmla="*/ 0 w 13311554"/>
              <a:gd name="connsiteY4" fmla="*/ 0 h 13716000"/>
              <a:gd name="connsiteX0" fmla="*/ 0 w 13311554"/>
              <a:gd name="connsiteY0" fmla="*/ 0 h 13716000"/>
              <a:gd name="connsiteX1" fmla="*/ 13311554 w 13311554"/>
              <a:gd name="connsiteY1" fmla="*/ 0 h 13716000"/>
              <a:gd name="connsiteX2" fmla="*/ 6341794 w 13311554"/>
              <a:gd name="connsiteY2" fmla="*/ 13716000 h 13716000"/>
              <a:gd name="connsiteX3" fmla="*/ 0 w 13311554"/>
              <a:gd name="connsiteY3" fmla="*/ 13716000 h 13716000"/>
              <a:gd name="connsiteX4" fmla="*/ 0 w 1331155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1554" h="13716000">
                <a:moveTo>
                  <a:pt x="0" y="0"/>
                </a:moveTo>
                <a:lnTo>
                  <a:pt x="13311554" y="0"/>
                </a:lnTo>
                <a:lnTo>
                  <a:pt x="6341794" y="13716000"/>
                </a:lnTo>
                <a:lnTo>
                  <a:pt x="0" y="13716000"/>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3"/>
          <p:cNvSpPr/>
          <p:nvPr userDrawn="1"/>
        </p:nvSpPr>
        <p:spPr>
          <a:xfrm>
            <a:off x="13520676" y="1758462"/>
            <a:ext cx="10019263" cy="1198360"/>
          </a:xfrm>
          <a:custGeom>
            <a:avLst/>
            <a:gdLst>
              <a:gd name="connsiteX0" fmla="*/ 0 w 13311554"/>
              <a:gd name="connsiteY0" fmla="*/ 0 h 13716000"/>
              <a:gd name="connsiteX1" fmla="*/ 13311554 w 13311554"/>
              <a:gd name="connsiteY1" fmla="*/ 0 h 13716000"/>
              <a:gd name="connsiteX2" fmla="*/ 13311554 w 13311554"/>
              <a:gd name="connsiteY2" fmla="*/ 13716000 h 13716000"/>
              <a:gd name="connsiteX3" fmla="*/ 0 w 13311554"/>
              <a:gd name="connsiteY3" fmla="*/ 13716000 h 13716000"/>
              <a:gd name="connsiteX4" fmla="*/ 0 w 13311554"/>
              <a:gd name="connsiteY4" fmla="*/ 0 h 13716000"/>
              <a:gd name="connsiteX0" fmla="*/ 0 w 13311554"/>
              <a:gd name="connsiteY0" fmla="*/ 0 h 13716000"/>
              <a:gd name="connsiteX1" fmla="*/ 13311554 w 13311554"/>
              <a:gd name="connsiteY1" fmla="*/ 0 h 13716000"/>
              <a:gd name="connsiteX2" fmla="*/ 6341794 w 13311554"/>
              <a:gd name="connsiteY2" fmla="*/ 13716000 h 13716000"/>
              <a:gd name="connsiteX3" fmla="*/ 0 w 13311554"/>
              <a:gd name="connsiteY3" fmla="*/ 13716000 h 13716000"/>
              <a:gd name="connsiteX4" fmla="*/ 0 w 13311554"/>
              <a:gd name="connsiteY4" fmla="*/ 0 h 13716000"/>
              <a:gd name="connsiteX0" fmla="*/ 102800750 w 116112304"/>
              <a:gd name="connsiteY0" fmla="*/ 0 h 15932725"/>
              <a:gd name="connsiteX1" fmla="*/ 116112304 w 116112304"/>
              <a:gd name="connsiteY1" fmla="*/ 0 h 15932725"/>
              <a:gd name="connsiteX2" fmla="*/ 109142544 w 116112304"/>
              <a:gd name="connsiteY2" fmla="*/ 13716000 h 15932725"/>
              <a:gd name="connsiteX3" fmla="*/ 0 w 116112304"/>
              <a:gd name="connsiteY3" fmla="*/ 15932725 h 15932725"/>
              <a:gd name="connsiteX4" fmla="*/ 102800750 w 116112304"/>
              <a:gd name="connsiteY4" fmla="*/ 0 h 15932725"/>
              <a:gd name="connsiteX0" fmla="*/ 0 w 116112304"/>
              <a:gd name="connsiteY0" fmla="*/ 0 h 16071270"/>
              <a:gd name="connsiteX1" fmla="*/ 116112304 w 116112304"/>
              <a:gd name="connsiteY1" fmla="*/ 138545 h 16071270"/>
              <a:gd name="connsiteX2" fmla="*/ 109142544 w 116112304"/>
              <a:gd name="connsiteY2" fmla="*/ 13854545 h 16071270"/>
              <a:gd name="connsiteX3" fmla="*/ 0 w 116112304"/>
              <a:gd name="connsiteY3" fmla="*/ 16071270 h 16071270"/>
              <a:gd name="connsiteX4" fmla="*/ 0 w 116112304"/>
              <a:gd name="connsiteY4" fmla="*/ 0 h 16071270"/>
              <a:gd name="connsiteX0" fmla="*/ 0 w 116112304"/>
              <a:gd name="connsiteY0" fmla="*/ 0 h 14270179"/>
              <a:gd name="connsiteX1" fmla="*/ 116112304 w 116112304"/>
              <a:gd name="connsiteY1" fmla="*/ 138545 h 14270179"/>
              <a:gd name="connsiteX2" fmla="*/ 109142544 w 116112304"/>
              <a:gd name="connsiteY2" fmla="*/ 13854545 h 14270179"/>
              <a:gd name="connsiteX3" fmla="*/ 138545 w 116112304"/>
              <a:gd name="connsiteY3" fmla="*/ 14270179 h 14270179"/>
              <a:gd name="connsiteX4" fmla="*/ 0 w 116112304"/>
              <a:gd name="connsiteY4" fmla="*/ 0 h 14270179"/>
              <a:gd name="connsiteX0" fmla="*/ 138545 w 116250849"/>
              <a:gd name="connsiteY0" fmla="*/ 0 h 14131634"/>
              <a:gd name="connsiteX1" fmla="*/ 116250849 w 116250849"/>
              <a:gd name="connsiteY1" fmla="*/ 138545 h 14131634"/>
              <a:gd name="connsiteX2" fmla="*/ 109281089 w 116250849"/>
              <a:gd name="connsiteY2" fmla="*/ 13854545 h 14131634"/>
              <a:gd name="connsiteX3" fmla="*/ 0 w 116250849"/>
              <a:gd name="connsiteY3" fmla="*/ 14131634 h 14131634"/>
              <a:gd name="connsiteX4" fmla="*/ 138545 w 116250849"/>
              <a:gd name="connsiteY4" fmla="*/ 0 h 14131634"/>
              <a:gd name="connsiteX0" fmla="*/ 277090 w 116389394"/>
              <a:gd name="connsiteY0" fmla="*/ 0 h 13993089"/>
              <a:gd name="connsiteX1" fmla="*/ 116389394 w 116389394"/>
              <a:gd name="connsiteY1" fmla="*/ 138545 h 13993089"/>
              <a:gd name="connsiteX2" fmla="*/ 109419634 w 116389394"/>
              <a:gd name="connsiteY2" fmla="*/ 13854545 h 13993089"/>
              <a:gd name="connsiteX3" fmla="*/ 0 w 116389394"/>
              <a:gd name="connsiteY3" fmla="*/ 13993089 h 13993089"/>
              <a:gd name="connsiteX4" fmla="*/ 277090 w 116389394"/>
              <a:gd name="connsiteY4" fmla="*/ 0 h 13993089"/>
              <a:gd name="connsiteX0" fmla="*/ 1 w 116112305"/>
              <a:gd name="connsiteY0" fmla="*/ 0 h 13854544"/>
              <a:gd name="connsiteX1" fmla="*/ 116112305 w 116112305"/>
              <a:gd name="connsiteY1" fmla="*/ 138545 h 13854544"/>
              <a:gd name="connsiteX2" fmla="*/ 109142545 w 116112305"/>
              <a:gd name="connsiteY2" fmla="*/ 13854545 h 13854544"/>
              <a:gd name="connsiteX3" fmla="*/ 277089 w 116112305"/>
              <a:gd name="connsiteY3" fmla="*/ 13854544 h 13854544"/>
              <a:gd name="connsiteX4" fmla="*/ 1 w 116112305"/>
              <a:gd name="connsiteY4" fmla="*/ 0 h 13854544"/>
              <a:gd name="connsiteX0" fmla="*/ 138551 w 115835216"/>
              <a:gd name="connsiteY0" fmla="*/ 0 h 13854544"/>
              <a:gd name="connsiteX1" fmla="*/ 115835216 w 115835216"/>
              <a:gd name="connsiteY1" fmla="*/ 138545 h 13854544"/>
              <a:gd name="connsiteX2" fmla="*/ 108865456 w 115835216"/>
              <a:gd name="connsiteY2" fmla="*/ 13854545 h 13854544"/>
              <a:gd name="connsiteX3" fmla="*/ 0 w 115835216"/>
              <a:gd name="connsiteY3" fmla="*/ 13854544 h 13854544"/>
              <a:gd name="connsiteX4" fmla="*/ 138551 w 115835216"/>
              <a:gd name="connsiteY4" fmla="*/ 0 h 13854544"/>
              <a:gd name="connsiteX0" fmla="*/ 0 w 115835216"/>
              <a:gd name="connsiteY0" fmla="*/ 0 h 13854544"/>
              <a:gd name="connsiteX1" fmla="*/ 115835216 w 115835216"/>
              <a:gd name="connsiteY1" fmla="*/ 138545 h 13854544"/>
              <a:gd name="connsiteX2" fmla="*/ 108865456 w 115835216"/>
              <a:gd name="connsiteY2" fmla="*/ 13854545 h 13854544"/>
              <a:gd name="connsiteX3" fmla="*/ 0 w 115835216"/>
              <a:gd name="connsiteY3" fmla="*/ 13854544 h 13854544"/>
              <a:gd name="connsiteX4" fmla="*/ 0 w 115835216"/>
              <a:gd name="connsiteY4" fmla="*/ 0 h 1385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35216" h="13854544">
                <a:moveTo>
                  <a:pt x="0" y="0"/>
                </a:moveTo>
                <a:lnTo>
                  <a:pt x="115835216" y="138545"/>
                </a:lnTo>
                <a:lnTo>
                  <a:pt x="108865456" y="13854545"/>
                </a:lnTo>
                <a:lnTo>
                  <a:pt x="0" y="13854544"/>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33.png"/>
          <p:cNvPicPr>
            <a:picLocks noChangeAspect="1"/>
          </p:cNvPicPr>
          <p:nvPr userDrawn="1"/>
        </p:nvPicPr>
        <p:blipFill>
          <a:blip r:embed="rId4">
            <a:extLst/>
          </a:blip>
          <a:stretch>
            <a:fillRect/>
          </a:stretch>
        </p:blipFill>
        <p:spPr>
          <a:xfrm>
            <a:off x="14374706" y="4323396"/>
            <a:ext cx="9165233" cy="925450"/>
          </a:xfrm>
          <a:prstGeom prst="rect">
            <a:avLst/>
          </a:prstGeom>
          <a:ln w="12700">
            <a:miter lim="400000"/>
          </a:ln>
        </p:spPr>
      </p:pic>
    </p:spTree>
    <p:extLst>
      <p:ext uri="{BB962C8B-B14F-4D97-AF65-F5344CB8AC3E}">
        <p14:creationId xmlns:p14="http://schemas.microsoft.com/office/powerpoint/2010/main" val="397158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LMA_TEMPLATE_BKG.jpg"/>
          <p:cNvPicPr>
            <a:picLocks noChangeAspect="1"/>
          </p:cNvPicPr>
          <p:nvPr userDrawn="1"/>
        </p:nvPicPr>
        <p:blipFill>
          <a:blip r:embed="rId19">
            <a:extLst/>
          </a:blip>
          <a:stretch>
            <a:fillRect/>
          </a:stretch>
        </p:blipFill>
        <p:spPr>
          <a:xfrm>
            <a:off x="0" y="0"/>
            <a:ext cx="24384000" cy="13716000"/>
          </a:xfrm>
          <a:prstGeom prst="rect">
            <a:avLst/>
          </a:prstGeom>
          <a:ln w="12700">
            <a:miter lim="400000"/>
          </a:ln>
        </p:spPr>
      </p:pic>
      <p:pic>
        <p:nvPicPr>
          <p:cNvPr id="7" name="CORNERS.png"/>
          <p:cNvPicPr>
            <a:picLocks noChangeAspect="1"/>
          </p:cNvPicPr>
          <p:nvPr userDrawn="1"/>
        </p:nvPicPr>
        <p:blipFill>
          <a:blip r:embed="rId20">
            <a:extLst/>
          </a:blip>
          <a:stretch>
            <a:fillRect/>
          </a:stretch>
        </p:blipFill>
        <p:spPr>
          <a:xfrm>
            <a:off x="0" y="0"/>
            <a:ext cx="24384000" cy="13716000"/>
          </a:xfrm>
          <a:prstGeom prst="rect">
            <a:avLst/>
          </a:prstGeom>
        </p:spPr>
      </p:pic>
      <p:sp>
        <p:nvSpPr>
          <p:cNvPr id="2" name="Title Placeholder 1"/>
          <p:cNvSpPr>
            <a:spLocks noGrp="1"/>
          </p:cNvSpPr>
          <p:nvPr>
            <p:ph type="title"/>
          </p:nvPr>
        </p:nvSpPr>
        <p:spPr>
          <a:xfrm>
            <a:off x="2015066" y="440268"/>
            <a:ext cx="20692533" cy="184573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2015066" y="2438400"/>
            <a:ext cx="20692534" cy="9915525"/>
          </a:xfrm>
          <a:prstGeom prst="rect">
            <a:avLst/>
          </a:prstGeom>
        </p:spPr>
        <p:txBody>
          <a:bodyPr vert="horz" lIns="91440" tIns="45720" rIns="91440" bIns="45720" rtlCol="0">
            <a:normAutofit/>
          </a:bodyPr>
          <a:lstStyle/>
          <a:p>
            <a:pPr marL="457200" lvl="0" indent="-457200" algn="l" defTabSz="914400" rtl="0" eaLnBrk="1" latinLnBrk="0" hangingPunct="1">
              <a:lnSpc>
                <a:spcPct val="100000"/>
              </a:lnSpc>
              <a:spcBef>
                <a:spcPts val="600"/>
              </a:spcBef>
              <a:buClr>
                <a:schemeClr val="accent1"/>
              </a:buClr>
              <a:buFont typeface="Louis Condensed Regular" panose="02000000000000000000" pitchFamily="50" charset="0"/>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945673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5" r:id="rId3"/>
    <p:sldLayoutId id="2147483657" r:id="rId4"/>
    <p:sldLayoutId id="2147483658" r:id="rId5"/>
    <p:sldLayoutId id="2147483660" r:id="rId6"/>
    <p:sldLayoutId id="2147483661" r:id="rId7"/>
    <p:sldLayoutId id="2147483666" r:id="rId8"/>
    <p:sldLayoutId id="2147483664" r:id="rId9"/>
    <p:sldLayoutId id="2147483663" r:id="rId10"/>
    <p:sldLayoutId id="2147483662" r:id="rId11"/>
    <p:sldLayoutId id="2147483668" r:id="rId12"/>
    <p:sldLayoutId id="2147483669" r:id="rId13"/>
    <p:sldLayoutId id="2147483670" r:id="rId14"/>
    <p:sldLayoutId id="2147483671" r:id="rId15"/>
    <p:sldLayoutId id="2147483672" r:id="rId16"/>
    <p:sldLayoutId id="214748367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6600" kern="1200" cap="all" baseline="0">
          <a:solidFill>
            <a:schemeClr val="tx1"/>
          </a:solidFill>
          <a:latin typeface="+mj-lt"/>
          <a:ea typeface="+mj-ea"/>
          <a:cs typeface="+mj-cs"/>
        </a:defRPr>
      </a:lvl1pPr>
    </p:titleStyle>
    <p:bodyStyle>
      <a:lvl1pPr marL="228600" indent="-457200" algn="l" defTabSz="914400" rtl="0" eaLnBrk="1" latinLnBrk="0" hangingPunct="1">
        <a:lnSpc>
          <a:spcPct val="100000"/>
        </a:lnSpc>
        <a:spcBef>
          <a:spcPts val="600"/>
        </a:spcBef>
        <a:buClr>
          <a:schemeClr val="accent1"/>
        </a:buClr>
        <a:buFont typeface="Louis Condensed Regular" panose="02000000000000000000" pitchFamily="50" charset="0"/>
        <a:buChar char="/"/>
        <a:defRPr lang="en-US" sz="4400" kern="1200" dirty="0">
          <a:solidFill>
            <a:schemeClr val="tx1"/>
          </a:solidFill>
          <a:latin typeface="+mn-lt"/>
          <a:ea typeface="+mn-ea"/>
          <a:cs typeface="+mn-cs"/>
        </a:defRPr>
      </a:lvl1pPr>
      <a:lvl2pPr marL="914400" indent="-457200" algn="l" defTabSz="914400" rtl="0" eaLnBrk="1" latinLnBrk="0" hangingPunct="1">
        <a:lnSpc>
          <a:spcPct val="100000"/>
        </a:lnSpc>
        <a:spcBef>
          <a:spcPts val="600"/>
        </a:spcBef>
        <a:buClr>
          <a:schemeClr val="accent1"/>
        </a:buClr>
        <a:buFont typeface="Louis Condensed Regular" panose="02000000000000000000" pitchFamily="50" charset="0"/>
        <a:buChar char="-"/>
        <a:defRPr sz="4000" kern="1200">
          <a:solidFill>
            <a:schemeClr val="tx1"/>
          </a:solidFill>
          <a:latin typeface="+mn-lt"/>
          <a:ea typeface="+mn-ea"/>
          <a:cs typeface="+mn-cs"/>
        </a:defRPr>
      </a:lvl2pPr>
      <a:lvl3pPr marL="1371600" indent="-457200" algn="l" defTabSz="914400" rtl="0" eaLnBrk="1" latinLnBrk="0" hangingPunct="1">
        <a:lnSpc>
          <a:spcPct val="100000"/>
        </a:lnSpc>
        <a:spcBef>
          <a:spcPts val="600"/>
        </a:spcBef>
        <a:buClr>
          <a:schemeClr val="accent1"/>
        </a:buClr>
        <a:buFont typeface="Louis Condensed Regular" panose="02000000000000000000" pitchFamily="50" charset="0"/>
        <a:buChar char="-"/>
        <a:defRPr sz="3600" kern="1200">
          <a:solidFill>
            <a:schemeClr val="tx1"/>
          </a:solidFill>
          <a:latin typeface="+mn-lt"/>
          <a:ea typeface="+mn-ea"/>
          <a:cs typeface="+mn-cs"/>
        </a:defRPr>
      </a:lvl3pPr>
      <a:lvl4pPr marL="1828800" indent="-457200" algn="l" defTabSz="914400" rtl="0" eaLnBrk="1" latinLnBrk="0" hangingPunct="1">
        <a:lnSpc>
          <a:spcPct val="100000"/>
        </a:lnSpc>
        <a:spcBef>
          <a:spcPts val="600"/>
        </a:spcBef>
        <a:buClr>
          <a:schemeClr val="accent1"/>
        </a:buClr>
        <a:buFont typeface="Louis Condensed Regular" panose="02000000000000000000" pitchFamily="50" charset="0"/>
        <a:buChar char="-"/>
        <a:defRPr sz="3200" kern="1200">
          <a:solidFill>
            <a:schemeClr val="tx1"/>
          </a:solidFill>
          <a:latin typeface="+mn-lt"/>
          <a:ea typeface="+mn-ea"/>
          <a:cs typeface="+mn-cs"/>
        </a:defRPr>
      </a:lvl4pPr>
      <a:lvl5pPr marL="2286000" indent="-457200" algn="l" defTabSz="914400" rtl="0" eaLnBrk="1" latinLnBrk="0" hangingPunct="1">
        <a:lnSpc>
          <a:spcPct val="100000"/>
        </a:lnSpc>
        <a:spcBef>
          <a:spcPts val="600"/>
        </a:spcBef>
        <a:buClr>
          <a:schemeClr val="accent1"/>
        </a:buClr>
        <a:buFont typeface="Louis Condensed Regular" panose="02000000000000000000" pitchFamily="50"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07/relationships/hdphoto" Target="../media/hdphoto1.wdp"/><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2.png"/><Relationship Id="rId3" Type="http://schemas.openxmlformats.org/officeDocument/2006/relationships/image" Target="../media/image23.jp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6.png"/><Relationship Id="rId2" Type="http://schemas.openxmlformats.org/officeDocument/2006/relationships/notesSlide" Target="../notesSlides/notesSlide4.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41.jpe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2018 Chevrolet Bolt EV &amp; Silverado Hybrid –</a:t>
            </a:r>
            <a:r>
              <a:rPr lang="en-US" dirty="0" err="1" smtClean="0"/>
              <a:t>AltWheels</a:t>
            </a:r>
            <a:r>
              <a:rPr lang="en-US" dirty="0" smtClean="0"/>
              <a:t> 2017</a:t>
            </a:r>
            <a:endParaRPr lang="en-US" dirty="0">
              <a:solidFill>
                <a:schemeClr val="accent1"/>
              </a:solidFill>
            </a:endParaRPr>
          </a:p>
        </p:txBody>
      </p:sp>
      <p:sp>
        <p:nvSpPr>
          <p:cNvPr id="3" name="Subtitle 2"/>
          <p:cNvSpPr>
            <a:spLocks noGrp="1"/>
          </p:cNvSpPr>
          <p:nvPr>
            <p:ph type="subTitle" idx="1"/>
          </p:nvPr>
        </p:nvSpPr>
        <p:spPr/>
        <p:txBody>
          <a:bodyPr/>
          <a:lstStyle/>
          <a:p>
            <a:r>
              <a:rPr lang="en-US" dirty="0" smtClean="0"/>
              <a:t>Jay Ferraro- Regional GM Fleet Account Executive </a:t>
            </a:r>
            <a:endParaRPr lang="en-US" dirty="0"/>
          </a:p>
        </p:txBody>
      </p:sp>
    </p:spTree>
    <p:extLst>
      <p:ext uri="{BB962C8B-B14F-4D97-AF65-F5344CB8AC3E}">
        <p14:creationId xmlns:p14="http://schemas.microsoft.com/office/powerpoint/2010/main" val="306181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7085" y="732520"/>
            <a:ext cx="21945600" cy="1595131"/>
          </a:xfrm>
        </p:spPr>
        <p:txBody>
          <a:bodyPr/>
          <a:lstStyle/>
          <a:p>
            <a:r>
              <a:rPr lang="en-US" dirty="0" smtClean="0"/>
              <a:t>Surprising capacity </a:t>
            </a:r>
            <a:endParaRPr lang="en-US" dirty="0"/>
          </a:p>
        </p:txBody>
      </p:sp>
      <p:sp>
        <p:nvSpPr>
          <p:cNvPr id="2" name="TextBox 1"/>
          <p:cNvSpPr txBox="1"/>
          <p:nvPr/>
        </p:nvSpPr>
        <p:spPr>
          <a:xfrm>
            <a:off x="2029633" y="4493001"/>
            <a:ext cx="8682568" cy="4688912"/>
          </a:xfrm>
          <a:prstGeom prst="rect">
            <a:avLst/>
          </a:prstGeom>
          <a:noFill/>
        </p:spPr>
        <p:txBody>
          <a:bodyPr wrap="square" rtlCol="0">
            <a:spAutoFit/>
          </a:bodyPr>
          <a:lstStyle/>
          <a:p>
            <a:r>
              <a:rPr lang="en-US" sz="4267" dirty="0">
                <a:solidFill>
                  <a:schemeClr val="accent6"/>
                </a:solidFill>
              </a:rPr>
              <a:t>16.9 cu.-ft. cargo capacity behind rear seats</a:t>
            </a:r>
          </a:p>
          <a:p>
            <a:endParaRPr lang="en-US" sz="4267" dirty="0">
              <a:solidFill>
                <a:schemeClr val="accent6"/>
              </a:solidFill>
            </a:endParaRPr>
          </a:p>
          <a:p>
            <a:r>
              <a:rPr lang="en-US" sz="4267" dirty="0">
                <a:solidFill>
                  <a:schemeClr val="accent6"/>
                </a:solidFill>
              </a:rPr>
              <a:t>47.7 cu.-ft. cargo capacity with rear seats folded (shown</a:t>
            </a:r>
            <a:r>
              <a:rPr lang="en-US" sz="4267" dirty="0" smtClean="0">
                <a:solidFill>
                  <a:schemeClr val="accent6"/>
                </a:solidFill>
              </a:rPr>
              <a:t>)</a:t>
            </a:r>
            <a:endParaRPr lang="en-US" sz="4267" dirty="0">
              <a:solidFill>
                <a:schemeClr val="accent6"/>
              </a:solidFill>
            </a:endParaRPr>
          </a:p>
          <a:p>
            <a:r>
              <a:rPr lang="en-US" sz="4267" dirty="0">
                <a:solidFill>
                  <a:schemeClr val="accent6"/>
                </a:solidFill>
              </a:rPr>
              <a:t>3-passenger rear seating </a:t>
            </a:r>
          </a:p>
          <a:p>
            <a:endParaRPr lang="en-US" sz="4267" dirty="0">
              <a:solidFill>
                <a:schemeClr val="accent6"/>
              </a:solidFill>
            </a:endParaRPr>
          </a:p>
        </p:txBody>
      </p:sp>
      <p:pic>
        <p:nvPicPr>
          <p:cNvPr id="4098" name="Picture 2" descr="C:\Users\Bob.Daykin\Downloads\lightbox (20)\2017-Chevrolet-BoltEV-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3638" y="4559300"/>
            <a:ext cx="11339333" cy="755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3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Silverado/Sierra </a:t>
            </a:r>
            <a:r>
              <a:rPr lang="en-US" dirty="0" err="1" smtClean="0"/>
              <a:t>eAssist</a:t>
            </a:r>
            <a:r>
              <a:rPr lang="en-US" dirty="0" smtClean="0"/>
              <a:t> “BAS Hybrid”</a:t>
            </a:r>
            <a:endParaRPr lang="en-US" dirty="0"/>
          </a:p>
        </p:txBody>
      </p:sp>
      <p:sp>
        <p:nvSpPr>
          <p:cNvPr id="4" name="Slide Number Placeholder 3"/>
          <p:cNvSpPr>
            <a:spLocks noGrp="1"/>
          </p:cNvSpPr>
          <p:nvPr>
            <p:ph type="sldNum" sz="quarter" idx="4"/>
          </p:nvPr>
        </p:nvSpPr>
        <p:spPr/>
        <p:txBody>
          <a:bodyPr/>
          <a:lstStyle/>
          <a:p>
            <a:fld id="{13AB9EE0-66D4-46B2-A9FB-8AFFDA998904}" type="slidenum">
              <a:rPr lang="en-US" smtClean="0"/>
              <a:pPr/>
              <a:t>11</a:t>
            </a:fld>
            <a:endParaRPr lang="en-US" dirty="0"/>
          </a:p>
        </p:txBody>
      </p:sp>
      <p:sp>
        <p:nvSpPr>
          <p:cNvPr id="5" name="Text Placeholder 2"/>
          <p:cNvSpPr>
            <a:spLocks noGrp="1"/>
          </p:cNvSpPr>
          <p:nvPr>
            <p:ph type="body" sz="quarter" idx="10"/>
          </p:nvPr>
        </p:nvSpPr>
        <p:spPr>
          <a:xfrm>
            <a:off x="532675" y="2931129"/>
            <a:ext cx="23317200" cy="9517544"/>
          </a:xfrm>
        </p:spPr>
        <p:txBody>
          <a:bodyPr/>
          <a:lstStyle/>
          <a:p>
            <a:r>
              <a:rPr lang="en-US" b="1" dirty="0" smtClean="0"/>
              <a:t>What does </a:t>
            </a:r>
            <a:r>
              <a:rPr lang="en-US" b="1" dirty="0" err="1" smtClean="0"/>
              <a:t>eAssist</a:t>
            </a:r>
            <a:r>
              <a:rPr lang="en-US" b="1" dirty="0" smtClean="0"/>
              <a:t> system do to save fuel?</a:t>
            </a:r>
          </a:p>
          <a:p>
            <a:pPr lvl="1"/>
            <a:r>
              <a:rPr lang="en-US" b="1" u="sng" dirty="0" smtClean="0"/>
              <a:t>Start/Stop technology</a:t>
            </a:r>
            <a:r>
              <a:rPr lang="en-US" b="1" dirty="0" smtClean="0"/>
              <a:t>: </a:t>
            </a:r>
            <a:r>
              <a:rPr lang="en-US" dirty="0" smtClean="0"/>
              <a:t>Turns off engine under certain conditions (like at a stoplight) and restarts when brake is released or accelerator is pressed</a:t>
            </a:r>
          </a:p>
          <a:p>
            <a:pPr lvl="1"/>
            <a:r>
              <a:rPr lang="en-US" b="1" u="sng" dirty="0" err="1" smtClean="0"/>
              <a:t>eAssist</a:t>
            </a:r>
            <a:r>
              <a:rPr lang="en-US" b="1" u="sng" dirty="0" smtClean="0"/>
              <a:t> system</a:t>
            </a:r>
            <a:r>
              <a:rPr lang="en-US" b="1" dirty="0" smtClean="0"/>
              <a:t>: </a:t>
            </a:r>
            <a:r>
              <a:rPr lang="en-US" dirty="0" smtClean="0"/>
              <a:t>Provides electric boost to help launch the vehicle or enable longer periods in 4-cylinder mode</a:t>
            </a:r>
          </a:p>
          <a:p>
            <a:pPr lvl="1"/>
            <a:r>
              <a:rPr lang="en-US" b="1" u="sng" dirty="0" smtClean="0"/>
              <a:t>Regenerative braking</a:t>
            </a:r>
            <a:r>
              <a:rPr lang="en-US" dirty="0" smtClean="0"/>
              <a:t>: Uses electric motor to recover energy while braking to charge batteries</a:t>
            </a:r>
          </a:p>
          <a:p>
            <a:pPr lvl="1"/>
            <a:r>
              <a:rPr lang="en-US" b="1" u="sng" dirty="0" smtClean="0"/>
              <a:t>Active aero shutters &amp; </a:t>
            </a:r>
            <a:r>
              <a:rPr lang="en-US" b="1" u="sng" dirty="0" err="1" smtClean="0"/>
              <a:t>tonneau</a:t>
            </a:r>
            <a:r>
              <a:rPr lang="en-US" b="1" u="sng" dirty="0" smtClean="0"/>
              <a:t> cover</a:t>
            </a:r>
            <a:r>
              <a:rPr lang="en-US" dirty="0" smtClean="0"/>
              <a:t>: Improves aerodynamics</a:t>
            </a:r>
          </a:p>
          <a:p>
            <a:pPr lvl="1"/>
            <a:endParaRPr lang="en-US" dirty="0"/>
          </a:p>
          <a:p>
            <a:r>
              <a:rPr lang="en-US" b="1" dirty="0" smtClean="0"/>
              <a:t>What are the results?</a:t>
            </a:r>
          </a:p>
          <a:p>
            <a:pPr lvl="1"/>
            <a:r>
              <a:rPr lang="en-US" dirty="0" smtClean="0"/>
              <a:t>Fuel </a:t>
            </a:r>
            <a:r>
              <a:rPr lang="en-US" dirty="0"/>
              <a:t>Economy:</a:t>
            </a:r>
            <a:r>
              <a:rPr lang="en-US" b="1" dirty="0"/>
              <a:t>		</a:t>
            </a:r>
            <a:r>
              <a:rPr lang="en-US" b="1" u="sng" dirty="0"/>
              <a:t>City</a:t>
            </a:r>
            <a:r>
              <a:rPr lang="en-US" b="1" dirty="0"/>
              <a:t>		</a:t>
            </a:r>
            <a:r>
              <a:rPr lang="en-US" b="1" u="sng" dirty="0"/>
              <a:t>Highway</a:t>
            </a:r>
            <a:r>
              <a:rPr lang="en-US" b="1" dirty="0"/>
              <a:t>	</a:t>
            </a:r>
            <a:r>
              <a:rPr lang="en-US" b="1" dirty="0" smtClean="0"/>
              <a:t>	</a:t>
            </a:r>
            <a:r>
              <a:rPr lang="en-US" b="1" u="sng" dirty="0" smtClean="0"/>
              <a:t>Combined</a:t>
            </a:r>
            <a:endParaRPr lang="en-US" b="1" u="sng" dirty="0"/>
          </a:p>
          <a:p>
            <a:pPr marL="1511320" lvl="3" indent="0">
              <a:buNone/>
            </a:pPr>
            <a:r>
              <a:rPr lang="en-US" b="1" dirty="0"/>
              <a:t>2WD </a:t>
            </a:r>
            <a:r>
              <a:rPr lang="en-US" b="1" dirty="0" err="1"/>
              <a:t>eAssist</a:t>
            </a:r>
            <a:r>
              <a:rPr lang="en-US" b="1" dirty="0"/>
              <a:t>:		</a:t>
            </a:r>
            <a:r>
              <a:rPr lang="en-US" b="1" dirty="0" smtClean="0"/>
              <a:t>  18</a:t>
            </a:r>
            <a:r>
              <a:rPr lang="en-US" b="1" dirty="0"/>
              <a:t>		       24			20		</a:t>
            </a:r>
          </a:p>
          <a:p>
            <a:pPr marL="1511320" lvl="3" indent="0">
              <a:buNone/>
            </a:pPr>
            <a:r>
              <a:rPr lang="en-US" b="1" dirty="0"/>
              <a:t>4WD </a:t>
            </a:r>
            <a:r>
              <a:rPr lang="en-US" b="1" dirty="0" err="1"/>
              <a:t>eAssist</a:t>
            </a:r>
            <a:r>
              <a:rPr lang="en-US" b="1" dirty="0"/>
              <a:t>:		</a:t>
            </a:r>
            <a:r>
              <a:rPr lang="en-US" b="1" dirty="0" smtClean="0"/>
              <a:t>  16</a:t>
            </a:r>
            <a:r>
              <a:rPr lang="en-US" b="1" dirty="0"/>
              <a:t>		       21			</a:t>
            </a:r>
            <a:r>
              <a:rPr lang="en-US" b="1" dirty="0" smtClean="0"/>
              <a:t>18</a:t>
            </a:r>
            <a:endParaRPr lang="en-US" dirty="0" smtClean="0"/>
          </a:p>
          <a:p>
            <a:pPr lvl="1"/>
            <a:r>
              <a:rPr lang="en-US" dirty="0"/>
              <a:t>Up to 13% fuel economy improvement (2WD vs non-</a:t>
            </a:r>
            <a:r>
              <a:rPr lang="en-US" dirty="0" err="1"/>
              <a:t>eAssist</a:t>
            </a:r>
            <a:r>
              <a:rPr lang="en-US" dirty="0"/>
              <a:t> 5.3L with 8-speed transmission</a:t>
            </a:r>
            <a:r>
              <a:rPr lang="en-US" dirty="0" smtClean="0"/>
              <a:t>)</a:t>
            </a:r>
          </a:p>
          <a:p>
            <a:pPr lvl="1"/>
            <a:r>
              <a:rPr lang="en-US" dirty="0" smtClean="0"/>
              <a:t>Enhanced performance due to electric boost when accelerating off-the-line, hauling loads or passing</a:t>
            </a:r>
          </a:p>
        </p:txBody>
      </p:sp>
    </p:spTree>
    <p:extLst>
      <p:ext uri="{BB962C8B-B14F-4D97-AF65-F5344CB8AC3E}">
        <p14:creationId xmlns:p14="http://schemas.microsoft.com/office/powerpoint/2010/main" val="298253251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Silverado/Sierra </a:t>
            </a:r>
            <a:r>
              <a:rPr lang="en-US" dirty="0" err="1" smtClean="0"/>
              <a:t>eAssist</a:t>
            </a:r>
            <a:r>
              <a:rPr lang="en-US" dirty="0" smtClean="0"/>
              <a:t> </a:t>
            </a:r>
            <a:r>
              <a:rPr lang="en-US" dirty="0"/>
              <a:t> </a:t>
            </a:r>
            <a:r>
              <a:rPr lang="en-US" dirty="0" smtClean="0"/>
              <a:t>Hybrid</a:t>
            </a:r>
            <a:endParaRPr lang="en-US" dirty="0"/>
          </a:p>
        </p:txBody>
      </p:sp>
      <p:sp>
        <p:nvSpPr>
          <p:cNvPr id="4" name="Slide Number Placeholder 3"/>
          <p:cNvSpPr>
            <a:spLocks noGrp="1"/>
          </p:cNvSpPr>
          <p:nvPr>
            <p:ph type="sldNum" sz="quarter" idx="4"/>
          </p:nvPr>
        </p:nvSpPr>
        <p:spPr/>
        <p:txBody>
          <a:bodyPr/>
          <a:lstStyle/>
          <a:p>
            <a:fld id="{13AB9EE0-66D4-46B2-A9FB-8AFFDA998904}" type="slidenum">
              <a:rPr lang="en-US" smtClean="0"/>
              <a:pPr/>
              <a:t>12</a:t>
            </a:fld>
            <a:endParaRPr lang="en-US" dirty="0"/>
          </a:p>
        </p:txBody>
      </p:sp>
      <p:sp>
        <p:nvSpPr>
          <p:cNvPr id="5" name="Text Placeholder 2"/>
          <p:cNvSpPr>
            <a:spLocks noGrp="1"/>
          </p:cNvSpPr>
          <p:nvPr>
            <p:ph type="body" sz="quarter" idx="10"/>
          </p:nvPr>
        </p:nvSpPr>
        <p:spPr>
          <a:xfrm>
            <a:off x="532675" y="2931129"/>
            <a:ext cx="23317200" cy="9517544"/>
          </a:xfrm>
        </p:spPr>
        <p:txBody>
          <a:bodyPr/>
          <a:lstStyle/>
          <a:p>
            <a:r>
              <a:rPr lang="en-US" b="1" dirty="0" smtClean="0"/>
              <a:t>What does </a:t>
            </a:r>
            <a:r>
              <a:rPr lang="en-US" b="1" dirty="0" err="1" smtClean="0"/>
              <a:t>eAssist</a:t>
            </a:r>
            <a:r>
              <a:rPr lang="en-US" b="1" dirty="0" smtClean="0"/>
              <a:t> system do to save fuel?</a:t>
            </a:r>
          </a:p>
          <a:p>
            <a:pPr lvl="1"/>
            <a:r>
              <a:rPr lang="en-US" b="1" u="sng" dirty="0" smtClean="0"/>
              <a:t>Start/Stop technology</a:t>
            </a:r>
            <a:r>
              <a:rPr lang="en-US" b="1" dirty="0" smtClean="0"/>
              <a:t>: </a:t>
            </a:r>
            <a:r>
              <a:rPr lang="en-US" dirty="0" smtClean="0"/>
              <a:t>Turns off engine under certain conditions (like at a stoplight) and restarts when brake is released or accelerator is pressed</a:t>
            </a:r>
          </a:p>
          <a:p>
            <a:pPr lvl="1"/>
            <a:r>
              <a:rPr lang="en-US" b="1" u="sng" dirty="0" err="1" smtClean="0"/>
              <a:t>eAssist</a:t>
            </a:r>
            <a:r>
              <a:rPr lang="en-US" b="1" u="sng" dirty="0" smtClean="0"/>
              <a:t> system</a:t>
            </a:r>
            <a:r>
              <a:rPr lang="en-US" b="1" dirty="0" smtClean="0"/>
              <a:t>: </a:t>
            </a:r>
            <a:r>
              <a:rPr lang="en-US" dirty="0" smtClean="0"/>
              <a:t>Provides electric boost to help launch the vehicle or enable longer periods in 4-cylinder mode</a:t>
            </a:r>
          </a:p>
          <a:p>
            <a:pPr lvl="1"/>
            <a:r>
              <a:rPr lang="en-US" b="1" u="sng" dirty="0" smtClean="0"/>
              <a:t>Regenerative braking</a:t>
            </a:r>
            <a:r>
              <a:rPr lang="en-US" dirty="0" smtClean="0"/>
              <a:t>: Uses electric motor to recover energy while braking to charge batteries</a:t>
            </a:r>
          </a:p>
          <a:p>
            <a:pPr lvl="1"/>
            <a:r>
              <a:rPr lang="en-US" b="1" u="sng" dirty="0" smtClean="0"/>
              <a:t>Active aero shutters &amp; </a:t>
            </a:r>
            <a:r>
              <a:rPr lang="en-US" b="1" u="sng" dirty="0" err="1" smtClean="0"/>
              <a:t>tonneau</a:t>
            </a:r>
            <a:r>
              <a:rPr lang="en-US" b="1" u="sng" dirty="0" smtClean="0"/>
              <a:t> cover</a:t>
            </a:r>
            <a:r>
              <a:rPr lang="en-US" dirty="0" smtClean="0"/>
              <a:t>: Improves aerodynamics</a:t>
            </a:r>
          </a:p>
          <a:p>
            <a:pPr lvl="1"/>
            <a:endParaRPr lang="en-US" dirty="0"/>
          </a:p>
          <a:p>
            <a:r>
              <a:rPr lang="en-US" b="1" dirty="0" smtClean="0"/>
              <a:t>What are the results?</a:t>
            </a:r>
          </a:p>
          <a:p>
            <a:pPr lvl="1"/>
            <a:r>
              <a:rPr lang="en-US" dirty="0" smtClean="0"/>
              <a:t>Fuel </a:t>
            </a:r>
            <a:r>
              <a:rPr lang="en-US" dirty="0"/>
              <a:t>Economy:</a:t>
            </a:r>
            <a:r>
              <a:rPr lang="en-US" b="1" dirty="0"/>
              <a:t>		</a:t>
            </a:r>
            <a:r>
              <a:rPr lang="en-US" b="1" u="sng" dirty="0"/>
              <a:t>City</a:t>
            </a:r>
            <a:r>
              <a:rPr lang="en-US" b="1" dirty="0"/>
              <a:t>		</a:t>
            </a:r>
            <a:r>
              <a:rPr lang="en-US" b="1" u="sng" dirty="0"/>
              <a:t>Highway</a:t>
            </a:r>
            <a:r>
              <a:rPr lang="en-US" b="1" dirty="0"/>
              <a:t>	</a:t>
            </a:r>
            <a:r>
              <a:rPr lang="en-US" b="1" dirty="0" smtClean="0"/>
              <a:t>	</a:t>
            </a:r>
            <a:r>
              <a:rPr lang="en-US" b="1" u="sng" dirty="0" smtClean="0"/>
              <a:t>Combined</a:t>
            </a:r>
            <a:endParaRPr lang="en-US" b="1" u="sng" dirty="0"/>
          </a:p>
          <a:p>
            <a:pPr marL="1511320" lvl="3" indent="0">
              <a:buNone/>
            </a:pPr>
            <a:r>
              <a:rPr lang="en-US" b="1" dirty="0"/>
              <a:t>2WD </a:t>
            </a:r>
            <a:r>
              <a:rPr lang="en-US" b="1" dirty="0" err="1"/>
              <a:t>eAssist</a:t>
            </a:r>
            <a:r>
              <a:rPr lang="en-US" b="1" dirty="0"/>
              <a:t>:		</a:t>
            </a:r>
            <a:r>
              <a:rPr lang="en-US" b="1" dirty="0" smtClean="0"/>
              <a:t>  18</a:t>
            </a:r>
            <a:r>
              <a:rPr lang="en-US" b="1" dirty="0"/>
              <a:t>		       24			20		</a:t>
            </a:r>
          </a:p>
          <a:p>
            <a:pPr marL="1511320" lvl="3" indent="0">
              <a:buNone/>
            </a:pPr>
            <a:r>
              <a:rPr lang="en-US" b="1" dirty="0"/>
              <a:t>4WD </a:t>
            </a:r>
            <a:r>
              <a:rPr lang="en-US" b="1" dirty="0" err="1"/>
              <a:t>eAssist</a:t>
            </a:r>
            <a:r>
              <a:rPr lang="en-US" b="1" dirty="0"/>
              <a:t>:		</a:t>
            </a:r>
            <a:r>
              <a:rPr lang="en-US" b="1" dirty="0" smtClean="0"/>
              <a:t>  16</a:t>
            </a:r>
            <a:r>
              <a:rPr lang="en-US" b="1" dirty="0"/>
              <a:t>		       21			</a:t>
            </a:r>
            <a:r>
              <a:rPr lang="en-US" b="1" dirty="0" smtClean="0"/>
              <a:t>18</a:t>
            </a:r>
            <a:endParaRPr lang="en-US" dirty="0" smtClean="0"/>
          </a:p>
          <a:p>
            <a:pPr lvl="1"/>
            <a:r>
              <a:rPr lang="en-US" dirty="0"/>
              <a:t>Up to 13% fuel economy improvement (2WD vs non-</a:t>
            </a:r>
            <a:r>
              <a:rPr lang="en-US" dirty="0" err="1"/>
              <a:t>eAssist</a:t>
            </a:r>
            <a:r>
              <a:rPr lang="en-US" dirty="0"/>
              <a:t> 5.3L with 8-speed transmission</a:t>
            </a:r>
            <a:r>
              <a:rPr lang="en-US" dirty="0" smtClean="0"/>
              <a:t>)</a:t>
            </a:r>
          </a:p>
          <a:p>
            <a:pPr lvl="1"/>
            <a:r>
              <a:rPr lang="en-US" dirty="0" smtClean="0"/>
              <a:t>Enhanced performance due to electric boost when accelerating off-the-line, hauling loads or passing</a:t>
            </a:r>
          </a:p>
        </p:txBody>
      </p:sp>
    </p:spTree>
    <p:extLst>
      <p:ext uri="{BB962C8B-B14F-4D97-AF65-F5344CB8AC3E}">
        <p14:creationId xmlns:p14="http://schemas.microsoft.com/office/powerpoint/2010/main" val="197833968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126" y="549768"/>
            <a:ext cx="23315749" cy="1419435"/>
          </a:xfrm>
        </p:spPr>
        <p:txBody>
          <a:bodyPr/>
          <a:lstStyle/>
          <a:p>
            <a:r>
              <a:rPr lang="en-US" dirty="0"/>
              <a:t>Silverado/Sierra</a:t>
            </a:r>
            <a:r>
              <a:rPr lang="en-US" dirty="0" smtClean="0"/>
              <a:t> </a:t>
            </a:r>
            <a:r>
              <a:rPr lang="en-US" dirty="0" err="1" smtClean="0"/>
              <a:t>eAssist</a:t>
            </a:r>
            <a:r>
              <a:rPr lang="en-US" dirty="0" smtClean="0"/>
              <a:t> </a:t>
            </a:r>
            <a:r>
              <a:rPr lang="en-US" dirty="0"/>
              <a:t> </a:t>
            </a:r>
            <a:r>
              <a:rPr lang="en-US" dirty="0" smtClean="0"/>
              <a:t>Hybrid</a:t>
            </a:r>
            <a:endParaRPr lang="en-US" dirty="0"/>
          </a:p>
        </p:txBody>
      </p:sp>
      <p:sp>
        <p:nvSpPr>
          <p:cNvPr id="4" name="Slide Number Placeholder 3"/>
          <p:cNvSpPr>
            <a:spLocks noGrp="1"/>
          </p:cNvSpPr>
          <p:nvPr>
            <p:ph type="sldNum" sz="quarter" idx="4"/>
          </p:nvPr>
        </p:nvSpPr>
        <p:spPr/>
        <p:txBody>
          <a:bodyPr/>
          <a:lstStyle/>
          <a:p>
            <a:fld id="{13AB9EE0-66D4-46B2-A9FB-8AFFDA998904}" type="slidenum">
              <a:rPr lang="en-US" smtClean="0"/>
              <a:pPr/>
              <a:t>13</a:t>
            </a:fld>
            <a:endParaRPr lang="en-US" dirty="0"/>
          </a:p>
        </p:txBody>
      </p:sp>
      <p:sp>
        <p:nvSpPr>
          <p:cNvPr id="5" name="Text Placeholder 2"/>
          <p:cNvSpPr>
            <a:spLocks noGrp="1"/>
          </p:cNvSpPr>
          <p:nvPr>
            <p:ph type="body" sz="quarter" idx="10"/>
          </p:nvPr>
        </p:nvSpPr>
        <p:spPr>
          <a:xfrm>
            <a:off x="532675" y="2669772"/>
            <a:ext cx="23317200" cy="9517544"/>
          </a:xfrm>
        </p:spPr>
        <p:txBody>
          <a:bodyPr/>
          <a:lstStyle/>
          <a:p>
            <a:r>
              <a:rPr lang="en-US" b="1" dirty="0"/>
              <a:t>A</a:t>
            </a:r>
            <a:r>
              <a:rPr lang="en-US" b="1" dirty="0" smtClean="0"/>
              <a:t>vailable </a:t>
            </a:r>
            <a:r>
              <a:rPr lang="en-US" b="1" dirty="0"/>
              <a:t>n</a:t>
            </a:r>
            <a:r>
              <a:rPr lang="en-US" b="1" dirty="0" smtClean="0"/>
              <a:t>ationally for 2018 MY on LD Crew cab w/5’8” box: </a:t>
            </a:r>
          </a:p>
          <a:p>
            <a:pPr lvl="1"/>
            <a:r>
              <a:rPr lang="en-US" b="1" dirty="0" smtClean="0"/>
              <a:t>Silverado LT (</a:t>
            </a:r>
            <a:r>
              <a:rPr lang="en-US" b="1" dirty="0" smtClean="0">
                <a:solidFill>
                  <a:srgbClr val="FF0000"/>
                </a:solidFill>
              </a:rPr>
              <a:t>PDE</a:t>
            </a:r>
            <a:r>
              <a:rPr lang="en-US" b="1" dirty="0" smtClean="0"/>
              <a:t>) 2WD &amp; 4WD </a:t>
            </a:r>
          </a:p>
          <a:p>
            <a:pPr lvl="1"/>
            <a:r>
              <a:rPr lang="en-US" b="1" dirty="0" smtClean="0"/>
              <a:t>Silverado LTZ (</a:t>
            </a:r>
            <a:r>
              <a:rPr lang="en-US" b="1" dirty="0" smtClean="0">
                <a:solidFill>
                  <a:srgbClr val="FF0000"/>
                </a:solidFill>
              </a:rPr>
              <a:t>PCQ</a:t>
            </a:r>
            <a:r>
              <a:rPr lang="en-US" b="1" dirty="0" smtClean="0"/>
              <a:t>) 4WD</a:t>
            </a:r>
          </a:p>
          <a:p>
            <a:pPr lvl="1"/>
            <a:r>
              <a:rPr lang="en-US" b="1" dirty="0" smtClean="0"/>
              <a:t>Sierra SLT (</a:t>
            </a:r>
            <a:r>
              <a:rPr lang="en-US" b="1" dirty="0" smtClean="0">
                <a:solidFill>
                  <a:srgbClr val="FF0000"/>
                </a:solidFill>
              </a:rPr>
              <a:t>PCQ</a:t>
            </a:r>
            <a:r>
              <a:rPr lang="en-US" b="1" dirty="0" smtClean="0"/>
              <a:t>) 2WD &amp; 4WD</a:t>
            </a:r>
          </a:p>
          <a:p>
            <a:pPr lvl="1"/>
            <a:endParaRPr lang="en-US" sz="267" b="1" dirty="0"/>
          </a:p>
          <a:p>
            <a:r>
              <a:rPr lang="en-US" b="1" dirty="0" smtClean="0"/>
              <a:t>Includes:</a:t>
            </a:r>
          </a:p>
          <a:p>
            <a:pPr lvl="1"/>
            <a:r>
              <a:rPr lang="en-US" b="1" dirty="0" smtClean="0"/>
              <a:t>5.3L V8 EcoTec3 </a:t>
            </a:r>
            <a:r>
              <a:rPr lang="en-US" b="1" dirty="0" err="1" smtClean="0"/>
              <a:t>eAssist</a:t>
            </a:r>
            <a:r>
              <a:rPr lang="en-US" b="1" dirty="0" smtClean="0"/>
              <a:t> engine (L8B)</a:t>
            </a:r>
          </a:p>
          <a:p>
            <a:pPr lvl="1"/>
            <a:r>
              <a:rPr lang="en-US" b="1" dirty="0" smtClean="0"/>
              <a:t>8-speed </a:t>
            </a:r>
            <a:r>
              <a:rPr lang="en-US" b="1" dirty="0" err="1" smtClean="0"/>
              <a:t>eAssist</a:t>
            </a:r>
            <a:r>
              <a:rPr lang="en-US" b="1" dirty="0" smtClean="0"/>
              <a:t> automatic transmission (M5X)</a:t>
            </a:r>
          </a:p>
          <a:p>
            <a:pPr lvl="1"/>
            <a:r>
              <a:rPr lang="en-US" b="1" dirty="0" smtClean="0"/>
              <a:t>Soft folding </a:t>
            </a:r>
            <a:r>
              <a:rPr lang="en-US" b="1" dirty="0" err="1" smtClean="0"/>
              <a:t>tonneau</a:t>
            </a:r>
            <a:r>
              <a:rPr lang="en-US" b="1" dirty="0" smtClean="0"/>
              <a:t> cover (5JY) &amp; LED cargo box lights (UF2)</a:t>
            </a:r>
          </a:p>
          <a:p>
            <a:pPr lvl="1"/>
            <a:endParaRPr lang="en-US" sz="267" b="1" dirty="0"/>
          </a:p>
          <a:p>
            <a:r>
              <a:rPr lang="en-US" b="1" dirty="0" smtClean="0"/>
              <a:t>Driver interface:</a:t>
            </a:r>
          </a:p>
          <a:p>
            <a:pPr lvl="1"/>
            <a:r>
              <a:rPr lang="en-US" b="1" dirty="0" smtClean="0"/>
              <a:t>Efficiency gauge in Driver Information Center (DIC)</a:t>
            </a:r>
          </a:p>
          <a:p>
            <a:pPr lvl="1"/>
            <a:r>
              <a:rPr lang="en-US" b="1" dirty="0" err="1" smtClean="0"/>
              <a:t>AutoStop</a:t>
            </a:r>
            <a:r>
              <a:rPr lang="en-US" b="1" dirty="0" smtClean="0"/>
              <a:t> position on tachometer</a:t>
            </a:r>
          </a:p>
          <a:p>
            <a:pPr lvl="1"/>
            <a:r>
              <a:rPr lang="en-US" b="1" dirty="0" smtClean="0"/>
              <a:t>Power Flow &amp; Histogram screens in </a:t>
            </a:r>
            <a:r>
              <a:rPr lang="en-US" b="1" dirty="0" err="1" smtClean="0"/>
              <a:t>MyLink</a:t>
            </a:r>
            <a:r>
              <a:rPr lang="en-US" b="1" dirty="0" smtClean="0"/>
              <a:t>/</a:t>
            </a:r>
            <a:r>
              <a:rPr lang="en-US" b="1" dirty="0" err="1" smtClean="0"/>
              <a:t>IntelliLink</a:t>
            </a:r>
            <a:r>
              <a:rPr lang="en-US" b="1" dirty="0" smtClean="0"/>
              <a:t> display</a:t>
            </a:r>
          </a:p>
        </p:txBody>
      </p:sp>
    </p:spTree>
    <p:extLst>
      <p:ext uri="{BB962C8B-B14F-4D97-AF65-F5344CB8AC3E}">
        <p14:creationId xmlns:p14="http://schemas.microsoft.com/office/powerpoint/2010/main" val="41431385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926" y="10928717"/>
            <a:ext cx="21689509" cy="1292208"/>
          </a:xfrm>
        </p:spPr>
        <p:txBody>
          <a:bodyPr>
            <a:normAutofit fontScale="90000"/>
          </a:bodyPr>
          <a:lstStyle/>
          <a:p>
            <a:pPr algn="ctr"/>
            <a:r>
              <a:rPr lang="en-US" sz="17600" dirty="0"/>
              <a:t>Thank </a:t>
            </a:r>
            <a:r>
              <a:rPr lang="en-US" sz="17600" dirty="0" smtClean="0"/>
              <a:t>you!!</a:t>
            </a:r>
            <a:endParaRPr lang="en-US" sz="17600" dirty="0"/>
          </a:p>
        </p:txBody>
      </p:sp>
    </p:spTree>
    <p:extLst>
      <p:ext uri="{BB962C8B-B14F-4D97-AF65-F5344CB8AC3E}">
        <p14:creationId xmlns:p14="http://schemas.microsoft.com/office/powerpoint/2010/main" val="229699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8334" t="19083" r="10238" b="11809"/>
          <a:stretch/>
        </p:blipFill>
        <p:spPr>
          <a:xfrm>
            <a:off x="-160132" y="-4530449"/>
            <a:ext cx="24544132" cy="18408099"/>
          </a:xfrm>
          <a:prstGeom prst="rect">
            <a:avLst/>
          </a:prstGeom>
        </p:spPr>
      </p:pic>
      <p:sp>
        <p:nvSpPr>
          <p:cNvPr id="33" name="Rectangle 32"/>
          <p:cNvSpPr/>
          <p:nvPr/>
        </p:nvSpPr>
        <p:spPr>
          <a:xfrm>
            <a:off x="-485642" y="-1489525"/>
            <a:ext cx="25479242" cy="15764325"/>
          </a:xfrm>
          <a:prstGeom prst="rect">
            <a:avLst/>
          </a:prstGeom>
          <a:gradFill>
            <a:gsLst>
              <a:gs pos="0">
                <a:schemeClr val="tx1">
                  <a:lumMod val="50000"/>
                  <a:alpha val="27000"/>
                </a:schemeClr>
              </a:gs>
              <a:gs pos="98000">
                <a:schemeClr val="tx1">
                  <a:lumMod val="50000"/>
                  <a:alpha val="70000"/>
                </a:schemeClr>
              </a:gs>
            </a:gsLst>
            <a:lin ang="14400000" scaled="0"/>
          </a:gradFill>
          <a:ln w="12700" cap="flat">
            <a:noFill/>
            <a:miter lim="400000"/>
          </a:ln>
          <a:effectLst/>
          <a:sp3d/>
        </p:spPr>
        <p:txBody>
          <a:bodyPr rot="0" spcFirstLastPara="1" vertOverflow="overflow" horzOverflow="overflow" vert="horz" wrap="square" lIns="107156" tIns="107156" rIns="107156" bIns="107156" numCol="1" spcCol="38100" rtlCol="0" anchor="ctr">
            <a:noAutofit/>
          </a:bodyPr>
          <a:lstStyle/>
          <a:p>
            <a:pPr algn="ctr" defTabSz="1232297">
              <a:defRPr/>
            </a:pPr>
            <a:endParaRPr lang="en-US" sz="5400" dirty="0">
              <a:solidFill>
                <a:srgbClr val="FFFFFF"/>
              </a:solidFill>
              <a:sym typeface="Helvetica Light"/>
            </a:endParaRPr>
          </a:p>
        </p:txBody>
      </p:sp>
      <p:pic>
        <p:nvPicPr>
          <p:cNvPr id="29" name="CORNERS.png"/>
          <p:cNvPicPr>
            <a:picLocks noChangeAspect="1"/>
          </p:cNvPicPr>
          <p:nvPr/>
        </p:nvPicPr>
        <p:blipFill>
          <a:blip r:embed="rId4">
            <a:extLst/>
          </a:blip>
          <a:stretch>
            <a:fillRect/>
          </a:stretch>
        </p:blipFill>
        <p:spPr>
          <a:xfrm>
            <a:off x="0" y="0"/>
            <a:ext cx="24384000" cy="13716000"/>
          </a:xfrm>
          <a:prstGeom prst="rect">
            <a:avLst/>
          </a:prstGeom>
        </p:spPr>
      </p:pic>
      <p:sp>
        <p:nvSpPr>
          <p:cNvPr id="22" name="Title 22"/>
          <p:cNvSpPr txBox="1">
            <a:spLocks/>
          </p:cNvSpPr>
          <p:nvPr/>
        </p:nvSpPr>
        <p:spPr>
          <a:xfrm>
            <a:off x="4776222" y="1095924"/>
            <a:ext cx="15763877" cy="1876425"/>
          </a:xfrm>
          <a:prstGeom prst="rect">
            <a:avLst/>
          </a:prstGeom>
          <a:ln w="12700">
            <a:miter lim="400000"/>
          </a:ln>
          <a:extLst>
            <a:ext uri="{C572A759-6A51-4108-AA02-DFA0A04FC94B}">
              <ma14:wrappingTextBoxFlag xmlns:ma14="http://schemas.microsoft.com/office/mac/drawingml/2011/main" xmlns="" val="1"/>
            </a:ext>
          </a:extLst>
        </p:spPr>
        <p:txBody>
          <a:bodyPr lIns="107156" tIns="107156" rIns="107156" bIns="107156" anchor="b"/>
          <a:lstStyle>
            <a:lvl1pPr marL="0" marR="0" indent="0" algn="l" defTabSz="410766" latinLnBrk="0">
              <a:lnSpc>
                <a:spcPct val="80000"/>
              </a:lnSpc>
              <a:spcBef>
                <a:spcPts val="0"/>
              </a:spcBef>
              <a:spcAft>
                <a:spcPts val="0"/>
              </a:spcAft>
              <a:buClrTx/>
              <a:buSzTx/>
              <a:buFontTx/>
              <a:buNone/>
              <a:tabLst/>
              <a:defRPr sz="4800" b="0" i="0" u="none" strike="noStrike" cap="all" spc="0" baseline="0">
                <a:ln>
                  <a:noFill/>
                </a:ln>
                <a:solidFill>
                  <a:srgbClr val="FFFFFF"/>
                </a:solidFill>
                <a:uFillTx/>
                <a:latin typeface="Louis Condensed Demi" charset="0"/>
                <a:ea typeface="Louis Condensed Demi" charset="0"/>
                <a:cs typeface="Louis Condensed Demi" charset="0"/>
                <a:sym typeface="Louis Bold"/>
              </a:defRPr>
            </a:lvl1pPr>
            <a:lvl2pPr marL="0" marR="0" indent="114300" algn="l" defTabSz="410766" latinLnBrk="0">
              <a:lnSpc>
                <a:spcPct val="80000"/>
              </a:lnSpc>
              <a:spcBef>
                <a:spcPts val="0"/>
              </a:spcBef>
              <a:spcAft>
                <a:spcPts val="0"/>
              </a:spcAft>
              <a:buClrTx/>
              <a:buSzTx/>
              <a:buFontTx/>
              <a:buNone/>
              <a:tabLst/>
              <a:defRPr sz="4000" b="0" i="1" u="none" strike="noStrike" cap="all" spc="0" baseline="0">
                <a:ln>
                  <a:noFill/>
                </a:ln>
                <a:solidFill>
                  <a:srgbClr val="FFFFFF"/>
                </a:solidFill>
                <a:uFillTx/>
                <a:latin typeface="Louis Bold"/>
                <a:ea typeface="Louis Bold"/>
                <a:cs typeface="Louis Bold"/>
                <a:sym typeface="Louis Bold"/>
              </a:defRPr>
            </a:lvl2pPr>
            <a:lvl3pPr marL="0" marR="0" indent="228600" algn="l" defTabSz="410766" latinLnBrk="0">
              <a:lnSpc>
                <a:spcPct val="80000"/>
              </a:lnSpc>
              <a:spcBef>
                <a:spcPts val="0"/>
              </a:spcBef>
              <a:spcAft>
                <a:spcPts val="0"/>
              </a:spcAft>
              <a:buClrTx/>
              <a:buSzTx/>
              <a:buFontTx/>
              <a:buNone/>
              <a:tabLst/>
              <a:defRPr sz="4000" b="0" i="1" u="none" strike="noStrike" cap="all" spc="0" baseline="0">
                <a:ln>
                  <a:noFill/>
                </a:ln>
                <a:solidFill>
                  <a:srgbClr val="FFFFFF"/>
                </a:solidFill>
                <a:uFillTx/>
                <a:latin typeface="Louis Bold"/>
                <a:ea typeface="Louis Bold"/>
                <a:cs typeface="Louis Bold"/>
                <a:sym typeface="Louis Bold"/>
              </a:defRPr>
            </a:lvl3pPr>
            <a:lvl4pPr marL="0" marR="0" indent="342900" algn="l" defTabSz="410766" latinLnBrk="0">
              <a:lnSpc>
                <a:spcPct val="80000"/>
              </a:lnSpc>
              <a:spcBef>
                <a:spcPts val="0"/>
              </a:spcBef>
              <a:spcAft>
                <a:spcPts val="0"/>
              </a:spcAft>
              <a:buClrTx/>
              <a:buSzTx/>
              <a:buFontTx/>
              <a:buNone/>
              <a:tabLst/>
              <a:defRPr sz="4000" b="0" i="1" u="none" strike="noStrike" cap="all" spc="0" baseline="0">
                <a:ln>
                  <a:noFill/>
                </a:ln>
                <a:solidFill>
                  <a:srgbClr val="FFFFFF"/>
                </a:solidFill>
                <a:uFillTx/>
                <a:latin typeface="Louis Bold"/>
                <a:ea typeface="Louis Bold"/>
                <a:cs typeface="Louis Bold"/>
                <a:sym typeface="Louis Bold"/>
              </a:defRPr>
            </a:lvl4pPr>
            <a:lvl5pPr marL="0" marR="0" indent="457200" algn="l" defTabSz="410766" latinLnBrk="0">
              <a:lnSpc>
                <a:spcPct val="80000"/>
              </a:lnSpc>
              <a:spcBef>
                <a:spcPts val="0"/>
              </a:spcBef>
              <a:spcAft>
                <a:spcPts val="0"/>
              </a:spcAft>
              <a:buClrTx/>
              <a:buSzTx/>
              <a:buFontTx/>
              <a:buNone/>
              <a:tabLst/>
              <a:defRPr sz="4000" b="0" i="1" u="none" strike="noStrike" cap="all" spc="0" baseline="0">
                <a:ln>
                  <a:noFill/>
                </a:ln>
                <a:solidFill>
                  <a:srgbClr val="FFFFFF"/>
                </a:solidFill>
                <a:uFillTx/>
                <a:latin typeface="Louis Bold"/>
                <a:ea typeface="Louis Bold"/>
                <a:cs typeface="Louis Bold"/>
                <a:sym typeface="Louis Bold"/>
              </a:defRPr>
            </a:lvl5pPr>
            <a:lvl6pPr marL="0" marR="0" indent="571500" algn="l" defTabSz="410766" latinLnBrk="0">
              <a:lnSpc>
                <a:spcPct val="80000"/>
              </a:lnSpc>
              <a:spcBef>
                <a:spcPts val="0"/>
              </a:spcBef>
              <a:spcAft>
                <a:spcPts val="0"/>
              </a:spcAft>
              <a:buClrTx/>
              <a:buSzTx/>
              <a:buFontTx/>
              <a:buNone/>
              <a:tabLst/>
              <a:defRPr sz="4000" b="0" i="1" u="none" strike="noStrike" cap="all" spc="0" baseline="0">
                <a:ln>
                  <a:noFill/>
                </a:ln>
                <a:solidFill>
                  <a:srgbClr val="FFFFFF"/>
                </a:solidFill>
                <a:uFillTx/>
                <a:latin typeface="Louis Bold"/>
                <a:ea typeface="Louis Bold"/>
                <a:cs typeface="Louis Bold"/>
                <a:sym typeface="Louis Bold"/>
              </a:defRPr>
            </a:lvl6pPr>
            <a:lvl7pPr marL="0" marR="0" indent="685800" algn="l" defTabSz="410766" latinLnBrk="0">
              <a:lnSpc>
                <a:spcPct val="80000"/>
              </a:lnSpc>
              <a:spcBef>
                <a:spcPts val="0"/>
              </a:spcBef>
              <a:spcAft>
                <a:spcPts val="0"/>
              </a:spcAft>
              <a:buClrTx/>
              <a:buSzTx/>
              <a:buFontTx/>
              <a:buNone/>
              <a:tabLst/>
              <a:defRPr sz="4000" b="0" i="1" u="none" strike="noStrike" cap="all" spc="0" baseline="0">
                <a:ln>
                  <a:noFill/>
                </a:ln>
                <a:solidFill>
                  <a:srgbClr val="FFFFFF"/>
                </a:solidFill>
                <a:uFillTx/>
                <a:latin typeface="Louis Bold"/>
                <a:ea typeface="Louis Bold"/>
                <a:cs typeface="Louis Bold"/>
                <a:sym typeface="Louis Bold"/>
              </a:defRPr>
            </a:lvl7pPr>
            <a:lvl8pPr marL="0" marR="0" indent="800100" algn="l" defTabSz="410766" latinLnBrk="0">
              <a:lnSpc>
                <a:spcPct val="80000"/>
              </a:lnSpc>
              <a:spcBef>
                <a:spcPts val="0"/>
              </a:spcBef>
              <a:spcAft>
                <a:spcPts val="0"/>
              </a:spcAft>
              <a:buClrTx/>
              <a:buSzTx/>
              <a:buFontTx/>
              <a:buNone/>
              <a:tabLst/>
              <a:defRPr sz="4000" b="0" i="1" u="none" strike="noStrike" cap="all" spc="0" baseline="0">
                <a:ln>
                  <a:noFill/>
                </a:ln>
                <a:solidFill>
                  <a:srgbClr val="FFFFFF"/>
                </a:solidFill>
                <a:uFillTx/>
                <a:latin typeface="Louis Bold"/>
                <a:ea typeface="Louis Bold"/>
                <a:cs typeface="Louis Bold"/>
                <a:sym typeface="Louis Bold"/>
              </a:defRPr>
            </a:lvl8pPr>
            <a:lvl9pPr marL="0" marR="0" indent="914400" algn="l" defTabSz="410766" latinLnBrk="0">
              <a:lnSpc>
                <a:spcPct val="80000"/>
              </a:lnSpc>
              <a:spcBef>
                <a:spcPts val="0"/>
              </a:spcBef>
              <a:spcAft>
                <a:spcPts val="0"/>
              </a:spcAft>
              <a:buClrTx/>
              <a:buSzTx/>
              <a:buFontTx/>
              <a:buNone/>
              <a:tabLst/>
              <a:defRPr sz="4000" b="0" i="1" u="none" strike="noStrike" cap="all" spc="0" baseline="0">
                <a:ln>
                  <a:noFill/>
                </a:ln>
                <a:solidFill>
                  <a:srgbClr val="FFFFFF"/>
                </a:solidFill>
                <a:uFillTx/>
                <a:latin typeface="Louis Bold"/>
                <a:ea typeface="Louis Bold"/>
                <a:cs typeface="Louis Bold"/>
                <a:sym typeface="Louis Bold"/>
              </a:defRPr>
            </a:lvl9pPr>
          </a:lstStyle>
          <a:p>
            <a:pPr algn="ctr" hangingPunct="1"/>
            <a:r>
              <a:rPr lang="en-US" sz="8800" dirty="0"/>
              <a:t>Chevrolet </a:t>
            </a:r>
          </a:p>
          <a:p>
            <a:pPr algn="ctr" hangingPunct="1"/>
            <a:r>
              <a:rPr lang="en-US" sz="7200" dirty="0">
                <a:solidFill>
                  <a:srgbClr val="E1B334"/>
                </a:solidFill>
              </a:rPr>
              <a:t>                     BOLT EV</a:t>
            </a:r>
            <a:endParaRPr lang="en-US" sz="6000" dirty="0"/>
          </a:p>
        </p:txBody>
      </p:sp>
      <p:sp>
        <p:nvSpPr>
          <p:cNvPr id="20" name="Rectangle 19"/>
          <p:cNvSpPr/>
          <p:nvPr/>
        </p:nvSpPr>
        <p:spPr>
          <a:xfrm>
            <a:off x="5135784" y="5010432"/>
            <a:ext cx="5486400" cy="10474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7156" tIns="107156" rIns="107156" bIns="107156" numCol="1" spcCol="38100" rtlCol="0" anchor="ctr">
            <a:spAutoFit/>
          </a:bodyPr>
          <a:lstStyle/>
          <a:p>
            <a:pPr algn="ctr" defTabSz="1232297"/>
            <a:endParaRPr lang="en-US" sz="5400" dirty="0">
              <a:ea typeface="+mn-ea"/>
              <a:cs typeface="+mn-cs"/>
              <a:sym typeface="Helvetica Light"/>
            </a:endParaRPr>
          </a:p>
        </p:txBody>
      </p:sp>
      <p:sp>
        <p:nvSpPr>
          <p:cNvPr id="31" name="Rectangle 30"/>
          <p:cNvSpPr/>
          <p:nvPr/>
        </p:nvSpPr>
        <p:spPr>
          <a:xfrm>
            <a:off x="12951306" y="4863207"/>
            <a:ext cx="5486400" cy="10474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7156" tIns="107156" rIns="107156" bIns="107156" numCol="1" spcCol="38100" rtlCol="0" anchor="ctr">
            <a:spAutoFit/>
          </a:bodyPr>
          <a:lstStyle/>
          <a:p>
            <a:pPr algn="ctr" defTabSz="1232297"/>
            <a:endParaRPr lang="en-US" sz="5400" dirty="0">
              <a:ea typeface="+mn-ea"/>
              <a:cs typeface="+mn-cs"/>
              <a:sym typeface="Helvetica Light"/>
            </a:endParaRPr>
          </a:p>
        </p:txBody>
      </p:sp>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6545" t="23463" r="6545" b="23463"/>
          <a:stretch/>
        </p:blipFill>
        <p:spPr>
          <a:xfrm>
            <a:off x="7018123" y="5277520"/>
            <a:ext cx="3954293" cy="1471506"/>
          </a:xfrm>
          <a:prstGeom prst="rect">
            <a:avLst/>
          </a:prstGeom>
          <a:effectLst>
            <a:outerShdw blurRad="63500" sx="102000" sy="102000" algn="ctr" rotWithShape="0">
              <a:prstClr val="black">
                <a:alpha val="40000"/>
              </a:prstClr>
            </a:outerShdw>
          </a:effectLst>
        </p:spPr>
      </p:pic>
      <p:grpSp>
        <p:nvGrpSpPr>
          <p:cNvPr id="24" name="Group 23"/>
          <p:cNvGrpSpPr>
            <a:grpSpLocks noChangeAspect="1"/>
          </p:cNvGrpSpPr>
          <p:nvPr/>
        </p:nvGrpSpPr>
        <p:grpSpPr>
          <a:xfrm>
            <a:off x="2677029" y="4790302"/>
            <a:ext cx="3433382" cy="2236088"/>
            <a:chOff x="2756249" y="3960720"/>
            <a:chExt cx="3012191" cy="1809680"/>
          </a:xfrm>
          <a:effectLst>
            <a:outerShdw blurRad="63500" sx="102000" sy="102000" algn="ctr" rotWithShape="0">
              <a:prstClr val="black">
                <a:alpha val="40000"/>
              </a:prstClr>
            </a:outerShdw>
          </a:effectLst>
        </p:grpSpPr>
        <p:pic>
          <p:nvPicPr>
            <p:cNvPr id="26" name="green-car-logo.png"/>
            <p:cNvPicPr>
              <a:picLocks noChangeAspect="1"/>
            </p:cNvPicPr>
            <p:nvPr/>
          </p:nvPicPr>
          <p:blipFill rotWithShape="1">
            <a:blip r:embed="rId6">
              <a:extLst/>
            </a:blip>
            <a:srcRect l="43978" t="39239" r="41021" b="51315"/>
            <a:stretch/>
          </p:blipFill>
          <p:spPr>
            <a:xfrm>
              <a:off x="2756249" y="3960720"/>
              <a:ext cx="3012191" cy="1067051"/>
            </a:xfrm>
            <a:prstGeom prst="rect">
              <a:avLst/>
            </a:prstGeom>
            <a:ln w="12700">
              <a:miter lim="400000"/>
            </a:ln>
          </p:spPr>
        </p:pic>
        <p:pic>
          <p:nvPicPr>
            <p:cNvPr id="27" name="Picture 2" descr="Image result for green car of the yea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657" t="64782" r="21162" b="8855"/>
            <a:stretch/>
          </p:blipFill>
          <p:spPr bwMode="auto">
            <a:xfrm>
              <a:off x="2758157" y="5055294"/>
              <a:ext cx="3008389" cy="715106"/>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67480" y="4780996"/>
            <a:ext cx="2527187" cy="2346284"/>
          </a:xfrm>
          <a:prstGeom prst="rect">
            <a:avLst/>
          </a:prstGeom>
        </p:spPr>
      </p:pic>
      <p:sp>
        <p:nvSpPr>
          <p:cNvPr id="3" name="Parallelogram 2"/>
          <p:cNvSpPr/>
          <p:nvPr/>
        </p:nvSpPr>
        <p:spPr>
          <a:xfrm>
            <a:off x="2336800" y="3264893"/>
            <a:ext cx="9326880" cy="1124712"/>
          </a:xfrm>
          <a:prstGeom prst="parallelogram">
            <a:avLst>
              <a:gd name="adj" fmla="val 51361"/>
            </a:avLst>
          </a:prstGeom>
          <a:solidFill>
            <a:srgbClr val="4A4D52">
              <a:alpha val="80000"/>
            </a:srgbClr>
          </a:solidFill>
          <a:ln w="38100" cap="flat">
            <a:solidFill>
              <a:srgbClr val="E1B334"/>
            </a:solidFill>
            <a:prstDash val="solid"/>
            <a:miter lim="400000"/>
          </a:ln>
          <a:effectLst/>
        </p:spPr>
        <p:txBody>
          <a:bodyPr wrap="square" lIns="53577" tIns="53577" rIns="53577" bIns="53577" numCol="1" anchor="ctr">
            <a:noAutofit/>
          </a:bodyPr>
          <a:lstStyle/>
          <a:p>
            <a:pPr algn="ctr"/>
            <a:endParaRPr lang="en-US" sz="2100" dirty="0">
              <a:latin typeface="Louis Condensed Demi"/>
              <a:sym typeface="Helvetica Light"/>
            </a:endParaRPr>
          </a:p>
        </p:txBody>
      </p:sp>
      <p:sp>
        <p:nvSpPr>
          <p:cNvPr id="32" name="Shape 619"/>
          <p:cNvSpPr/>
          <p:nvPr/>
        </p:nvSpPr>
        <p:spPr>
          <a:xfrm>
            <a:off x="2480697" y="3405341"/>
            <a:ext cx="9004331" cy="8438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498" tIns="63498" rIns="63498" bIns="63498" numCol="1" anchor="ctr">
            <a:spAutoFit/>
          </a:bodyPr>
          <a:lstStyle>
            <a:lvl1pPr defTabSz="1285874">
              <a:defRPr sz="11900">
                <a:solidFill>
                  <a:srgbClr val="FFFFFF"/>
                </a:solidFill>
                <a:latin typeface="Louis Global 2 Condensed Demi"/>
                <a:ea typeface="Louis Global 2 Condensed Demi"/>
                <a:cs typeface="Louis Global 2 Condensed Demi"/>
                <a:sym typeface="Louis Global 2 Condensed Demi"/>
              </a:defRPr>
            </a:lvl1pPr>
          </a:lstStyle>
          <a:p>
            <a:pPr algn="ctr"/>
            <a:r>
              <a:rPr lang="en-US" sz="4650" dirty="0">
                <a:latin typeface="Louis Condensed Demi"/>
              </a:rPr>
              <a:t>NOT JUST A GREAT </a:t>
            </a:r>
            <a:r>
              <a:rPr lang="en-US" sz="4650" dirty="0">
                <a:solidFill>
                  <a:srgbClr val="E1B334"/>
                </a:solidFill>
                <a:latin typeface="Louis Condensed Demi"/>
              </a:rPr>
              <a:t>ELECTRIC CAR</a:t>
            </a:r>
            <a:endParaRPr sz="4650" dirty="0">
              <a:solidFill>
                <a:srgbClr val="E1B334"/>
              </a:solidFill>
              <a:latin typeface="Louis Condensed Demi"/>
            </a:endParaRPr>
          </a:p>
        </p:txBody>
      </p:sp>
      <p:sp>
        <p:nvSpPr>
          <p:cNvPr id="19" name="Parallelogram 18"/>
          <p:cNvSpPr/>
          <p:nvPr/>
        </p:nvSpPr>
        <p:spPr>
          <a:xfrm>
            <a:off x="12141896" y="3239493"/>
            <a:ext cx="9966960" cy="1124712"/>
          </a:xfrm>
          <a:prstGeom prst="parallelogram">
            <a:avLst>
              <a:gd name="adj" fmla="val 51361"/>
            </a:avLst>
          </a:prstGeom>
          <a:solidFill>
            <a:srgbClr val="4A4D52">
              <a:alpha val="80000"/>
            </a:srgbClr>
          </a:solidFill>
          <a:ln w="38100" cap="flat">
            <a:solidFill>
              <a:srgbClr val="E1B334"/>
            </a:solidFill>
            <a:prstDash val="solid"/>
            <a:miter lim="400000"/>
          </a:ln>
          <a:effectLst/>
        </p:spPr>
        <p:txBody>
          <a:bodyPr wrap="square" lIns="53577" tIns="53577" rIns="53577" bIns="53577" numCol="1" anchor="ctr">
            <a:noAutofit/>
          </a:bodyPr>
          <a:lstStyle/>
          <a:p>
            <a:pPr algn="ctr"/>
            <a:endParaRPr lang="en-US" sz="2100" dirty="0">
              <a:latin typeface="Louis Condensed Demi"/>
              <a:sym typeface="Helvetica Light"/>
            </a:endParaRPr>
          </a:p>
        </p:txBody>
      </p:sp>
      <p:sp>
        <p:nvSpPr>
          <p:cNvPr id="35" name="Shape 619"/>
          <p:cNvSpPr/>
          <p:nvPr/>
        </p:nvSpPr>
        <p:spPr>
          <a:xfrm>
            <a:off x="12716482" y="3405341"/>
            <a:ext cx="9254517" cy="8438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3498" tIns="63498" rIns="63498" bIns="63498" numCol="1" anchor="ctr">
            <a:spAutoFit/>
          </a:bodyPr>
          <a:lstStyle>
            <a:lvl1pPr defTabSz="1285874">
              <a:defRPr sz="11900">
                <a:solidFill>
                  <a:srgbClr val="FFFFFF"/>
                </a:solidFill>
                <a:latin typeface="Louis Global 2 Condensed Demi"/>
                <a:ea typeface="Louis Global 2 Condensed Demi"/>
                <a:cs typeface="Louis Global 2 Condensed Demi"/>
                <a:sym typeface="Louis Global 2 Condensed Demi"/>
              </a:defRPr>
            </a:lvl1pPr>
          </a:lstStyle>
          <a:p>
            <a:pPr algn="ctr"/>
            <a:r>
              <a:rPr lang="en-US" sz="4650" dirty="0">
                <a:latin typeface="Louis Condensed Demi"/>
              </a:rPr>
              <a:t>IT’S A GREAT </a:t>
            </a:r>
            <a:r>
              <a:rPr lang="en-US" sz="4650" dirty="0">
                <a:solidFill>
                  <a:srgbClr val="E1B334"/>
                </a:solidFill>
                <a:latin typeface="Louis Condensed Demi"/>
              </a:rPr>
              <a:t>CAR</a:t>
            </a:r>
            <a:endParaRPr sz="4650" dirty="0">
              <a:solidFill>
                <a:srgbClr val="E1B334"/>
              </a:solidFill>
              <a:latin typeface="Louis Condensed Demi"/>
            </a:endParaRPr>
          </a:p>
        </p:txBody>
      </p:sp>
      <p:pic>
        <p:nvPicPr>
          <p:cNvPr id="18" name="Picture 1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5036333" y="5010432"/>
            <a:ext cx="3900690" cy="1738594"/>
          </a:xfrm>
          <a:prstGeom prst="rect">
            <a:avLst/>
          </a:prstGeom>
        </p:spPr>
      </p:pic>
      <p:sp>
        <p:nvSpPr>
          <p:cNvPr id="47" name="Shape 608"/>
          <p:cNvSpPr/>
          <p:nvPr/>
        </p:nvSpPr>
        <p:spPr>
          <a:xfrm>
            <a:off x="10448926" y="2297999"/>
            <a:ext cx="2267556" cy="0"/>
          </a:xfrm>
          <a:prstGeom prst="line">
            <a:avLst/>
          </a:prstGeom>
          <a:noFill/>
          <a:ln w="38100" cap="flat">
            <a:solidFill>
              <a:srgbClr val="E1B334"/>
            </a:solidFill>
            <a:prstDash val="solid"/>
            <a:round/>
          </a:ln>
          <a:effectLst/>
        </p:spPr>
        <p:txBody>
          <a:bodyPr wrap="square" lIns="68579" tIns="68579" rIns="68579" bIns="68579" numCol="1" anchor="t">
            <a:noAutofit/>
          </a:bodyPr>
          <a:lstStyle/>
          <a:p>
            <a:pPr defTabSz="914400" hangingPunct="1">
              <a:defRPr/>
            </a:pPr>
            <a:endParaRPr sz="3000" dirty="0">
              <a:solidFill>
                <a:srgbClr val="474B51"/>
              </a:solidFill>
              <a:latin typeface="Louis Condensed Demi" panose="02000000000000000000" pitchFamily="2" charset="0"/>
            </a:endParaRPr>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465669" y="4986466"/>
            <a:ext cx="2429131" cy="2429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59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all4desktop.com/data_images/original/4172469-blue-sky-and-green-grass.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 y="1"/>
            <a:ext cx="24454066" cy="15282354"/>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4" y="6242679"/>
            <a:ext cx="24383996" cy="5778842"/>
            <a:chOff x="2" y="1774799"/>
            <a:chExt cx="12191998" cy="2889421"/>
          </a:xfrm>
        </p:grpSpPr>
        <p:grpSp>
          <p:nvGrpSpPr>
            <p:cNvPr id="4" name="Group 3"/>
            <p:cNvGrpSpPr/>
            <p:nvPr/>
          </p:nvGrpSpPr>
          <p:grpSpPr>
            <a:xfrm>
              <a:off x="2" y="1774799"/>
              <a:ext cx="1912034" cy="2889414"/>
              <a:chOff x="2" y="1512320"/>
              <a:chExt cx="1435608" cy="2118857"/>
            </a:xfrm>
          </p:grpSpPr>
          <p:pic>
            <p:nvPicPr>
              <p:cNvPr id="5"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3" y="1512320"/>
                <a:ext cx="1435425" cy="21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6"/>
              <p:cNvSpPr txBox="1">
                <a:spLocks/>
              </p:cNvSpPr>
              <p:nvPr/>
            </p:nvSpPr>
            <p:spPr bwMode="auto">
              <a:xfrm>
                <a:off x="2" y="3356857"/>
                <a:ext cx="1435608" cy="274320"/>
              </a:xfrm>
              <a:prstGeom prst="rect">
                <a:avLst/>
              </a:prstGeom>
              <a:gradFill flip="none" rotWithShape="1">
                <a:gsLst>
                  <a:gs pos="56000">
                    <a:srgbClr val="474B51">
                      <a:lumMod val="50000"/>
                      <a:alpha val="70000"/>
                    </a:srgbClr>
                  </a:gs>
                  <a:gs pos="100000">
                    <a:srgbClr val="FFFFFF">
                      <a:alpha val="0"/>
                    </a:srgbClr>
                  </a:gs>
                </a:gsLst>
                <a:lin ang="0" scaled="1"/>
                <a:tileRect/>
              </a:gradFill>
              <a:ln>
                <a:noFill/>
              </a:ln>
              <a:extLst/>
            </p:spPr>
            <p:txBody>
              <a:bodyPr vert="horz" wrap="square" lIns="182880" tIns="91440" rIns="0" bIns="91440" numCol="1" anchor="ctr" anchorCtr="0" compatLnSpc="1">
                <a:prstTxWarp prst="textNoShape">
                  <a:avLst/>
                </a:prstTxWarp>
              </a:bodyPr>
              <a:lstStyle>
                <a:defPPr>
                  <a:defRPr lang="en-US"/>
                </a:defPPr>
                <a:lvl1pPr marL="0" indent="0" eaLnBrk="0" hangingPunct="0">
                  <a:lnSpc>
                    <a:spcPct val="85000"/>
                  </a:lnSpc>
                  <a:spcBef>
                    <a:spcPts val="2400"/>
                  </a:spcBef>
                  <a:buFont typeface="Arial" panose="020B0604020202020204" pitchFamily="34" charset="0"/>
                  <a:buNone/>
                  <a:defRPr sz="1600">
                    <a:solidFill>
                      <a:schemeClr val="bg1"/>
                    </a:solidFill>
                    <a:latin typeface="+mn-lt"/>
                    <a:cs typeface="+mn-cs"/>
                  </a:defRPr>
                </a:lvl1pPr>
                <a:lvl2pPr marL="461963" indent="-234950" eaLnBrk="0" hangingPunct="0">
                  <a:lnSpc>
                    <a:spcPct val="85000"/>
                  </a:lnSpc>
                  <a:spcBef>
                    <a:spcPts val="600"/>
                  </a:spcBef>
                  <a:buFont typeface="Arial" panose="020B0604020202020204" pitchFamily="34" charset="0"/>
                  <a:buChar char="−"/>
                  <a:defRPr sz="1600">
                    <a:solidFill>
                      <a:srgbClr val="000000"/>
                    </a:solidFill>
                    <a:latin typeface="+mn-lt"/>
                    <a:cs typeface="+mn-cs"/>
                  </a:defRPr>
                </a:lvl2pPr>
                <a:lvl3pPr marL="627063" indent="-165100" eaLnBrk="0" hangingPunct="0">
                  <a:lnSpc>
                    <a:spcPct val="85000"/>
                  </a:lnSpc>
                  <a:spcBef>
                    <a:spcPts val="600"/>
                  </a:spcBef>
                  <a:buFont typeface="Arial" panose="020B0604020202020204" pitchFamily="34" charset="0"/>
                  <a:buChar char="•"/>
                  <a:defRPr sz="1400">
                    <a:solidFill>
                      <a:srgbClr val="000000"/>
                    </a:solidFill>
                    <a:latin typeface="+mn-lt"/>
                    <a:cs typeface="+mn-cs"/>
                  </a:defRPr>
                </a:lvl3pPr>
                <a:lvl4pPr marL="801688" indent="-174625" eaLnBrk="0" hangingPunct="0">
                  <a:lnSpc>
                    <a:spcPct val="85000"/>
                  </a:lnSpc>
                  <a:spcBef>
                    <a:spcPts val="600"/>
                  </a:spcBef>
                  <a:buFont typeface="Arial" panose="020B0604020202020204" pitchFamily="34" charset="0"/>
                  <a:buChar char="−"/>
                  <a:defRPr sz="1200">
                    <a:solidFill>
                      <a:srgbClr val="000000"/>
                    </a:solidFill>
                    <a:latin typeface="+mn-lt"/>
                    <a:cs typeface="+mn-cs"/>
                  </a:defRPr>
                </a:lvl4pPr>
                <a:lvl5pPr marL="974725" indent="-173038" eaLnBrk="0" hangingPunct="0">
                  <a:lnSpc>
                    <a:spcPct val="85000"/>
                  </a:lnSpc>
                  <a:spcBef>
                    <a:spcPts val="600"/>
                  </a:spcBef>
                  <a:buFont typeface="Arial" panose="020B0604020202020204" pitchFamily="34" charset="0"/>
                  <a:buChar char="•"/>
                  <a:defRPr sz="1000">
                    <a:solidFill>
                      <a:srgbClr val="000000"/>
                    </a:solidFill>
                    <a:latin typeface="+mn-lt"/>
                    <a:cs typeface="+mn-cs"/>
                  </a:defRPr>
                </a:lvl5pPr>
                <a:lvl6pPr marL="2514600" indent="-228600" defTabSz="457200">
                  <a:spcBef>
                    <a:spcPct val="20000"/>
                  </a:spcBef>
                  <a:buFont typeface="Arial"/>
                  <a:buChar char="•"/>
                  <a:defRPr sz="2000">
                    <a:latin typeface="+mn-lt"/>
                    <a:cs typeface="+mn-cs"/>
                  </a:defRPr>
                </a:lvl6pPr>
                <a:lvl7pPr marL="2971800" indent="-228600" defTabSz="457200">
                  <a:spcBef>
                    <a:spcPct val="20000"/>
                  </a:spcBef>
                  <a:buFont typeface="Arial"/>
                  <a:buChar char="•"/>
                  <a:defRPr sz="2000">
                    <a:latin typeface="+mn-lt"/>
                    <a:cs typeface="+mn-cs"/>
                  </a:defRPr>
                </a:lvl7pPr>
                <a:lvl8pPr marL="3429000" indent="-228600" defTabSz="457200">
                  <a:spcBef>
                    <a:spcPct val="20000"/>
                  </a:spcBef>
                  <a:buFont typeface="Arial"/>
                  <a:buChar char="•"/>
                  <a:defRPr sz="2000">
                    <a:latin typeface="+mn-lt"/>
                    <a:cs typeface="+mn-cs"/>
                  </a:defRPr>
                </a:lvl8pPr>
                <a:lvl9pPr marL="3886200" indent="-228600" defTabSz="457200">
                  <a:spcBef>
                    <a:spcPct val="20000"/>
                  </a:spcBef>
                  <a:buFont typeface="Arial"/>
                  <a:buChar char="•"/>
                  <a:defRPr sz="2000">
                    <a:latin typeface="+mn-lt"/>
                    <a:cs typeface="+mn-cs"/>
                  </a:defRPr>
                </a:lvl9pPr>
              </a:lstStyle>
              <a:p>
                <a:pPr>
                  <a:defRPr/>
                </a:pPr>
                <a:r>
                  <a:rPr lang="en-US" sz="3600" dirty="0">
                    <a:solidFill>
                      <a:srgbClr val="FFFFFF"/>
                    </a:solidFill>
                    <a:latin typeface="Louis Condensed Demi" pitchFamily="2" charset="0"/>
                  </a:rPr>
                  <a:t>VOLT GEN 1</a:t>
                </a:r>
              </a:p>
            </p:txBody>
          </p:sp>
        </p:grpSp>
        <p:grpSp>
          <p:nvGrpSpPr>
            <p:cNvPr id="7" name="Group 6"/>
            <p:cNvGrpSpPr/>
            <p:nvPr/>
          </p:nvGrpSpPr>
          <p:grpSpPr>
            <a:xfrm>
              <a:off x="10279966" y="1774804"/>
              <a:ext cx="1912034" cy="2889411"/>
              <a:chOff x="7718483" y="1512322"/>
              <a:chExt cx="1435608" cy="2118855"/>
            </a:xfrm>
          </p:grpSpPr>
          <p:pic>
            <p:nvPicPr>
              <p:cNvPr id="8"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7718483" y="1512322"/>
                <a:ext cx="1435425" cy="211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6"/>
              <p:cNvSpPr txBox="1">
                <a:spLocks/>
              </p:cNvSpPr>
              <p:nvPr/>
            </p:nvSpPr>
            <p:spPr bwMode="auto">
              <a:xfrm>
                <a:off x="7718483" y="3356857"/>
                <a:ext cx="1435608" cy="274320"/>
              </a:xfrm>
              <a:prstGeom prst="rect">
                <a:avLst/>
              </a:prstGeom>
              <a:gradFill flip="none" rotWithShape="1">
                <a:gsLst>
                  <a:gs pos="56000">
                    <a:srgbClr val="474B51">
                      <a:lumMod val="50000"/>
                      <a:alpha val="70000"/>
                    </a:srgbClr>
                  </a:gs>
                  <a:gs pos="100000">
                    <a:srgbClr val="FFFFFF">
                      <a:alpha val="0"/>
                    </a:srgbClr>
                  </a:gs>
                </a:gsLst>
                <a:lin ang="0" scaled="1"/>
                <a:tileRect/>
              </a:gradFill>
              <a:ln>
                <a:noFill/>
              </a:ln>
              <a:extLst/>
            </p:spPr>
            <p:txBody>
              <a:bodyPr vert="horz" wrap="square" lIns="182880" tIns="91440" rIns="0" bIns="91440" numCol="1" anchor="ctr" anchorCtr="0" compatLnSpc="1">
                <a:prstTxWarp prst="textNoShape">
                  <a:avLst/>
                </a:prstTxWarp>
              </a:bodyPr>
              <a:lstStyle>
                <a:defPPr>
                  <a:defRPr lang="en-US"/>
                </a:defPPr>
                <a:lvl1pPr marL="0" indent="0" eaLnBrk="0" hangingPunct="0">
                  <a:lnSpc>
                    <a:spcPct val="85000"/>
                  </a:lnSpc>
                  <a:spcBef>
                    <a:spcPts val="2400"/>
                  </a:spcBef>
                  <a:buFont typeface="Arial" panose="020B0604020202020204" pitchFamily="34" charset="0"/>
                  <a:buNone/>
                  <a:defRPr sz="1600">
                    <a:solidFill>
                      <a:schemeClr val="bg1"/>
                    </a:solidFill>
                    <a:latin typeface="+mn-lt"/>
                    <a:cs typeface="+mn-cs"/>
                  </a:defRPr>
                </a:lvl1pPr>
                <a:lvl2pPr marL="461963" indent="-234950" eaLnBrk="0" hangingPunct="0">
                  <a:lnSpc>
                    <a:spcPct val="85000"/>
                  </a:lnSpc>
                  <a:spcBef>
                    <a:spcPts val="600"/>
                  </a:spcBef>
                  <a:buFont typeface="Arial" panose="020B0604020202020204" pitchFamily="34" charset="0"/>
                  <a:buChar char="−"/>
                  <a:defRPr sz="1600">
                    <a:solidFill>
                      <a:srgbClr val="000000"/>
                    </a:solidFill>
                    <a:latin typeface="+mn-lt"/>
                    <a:cs typeface="+mn-cs"/>
                  </a:defRPr>
                </a:lvl2pPr>
                <a:lvl3pPr marL="627063" indent="-165100" eaLnBrk="0" hangingPunct="0">
                  <a:lnSpc>
                    <a:spcPct val="85000"/>
                  </a:lnSpc>
                  <a:spcBef>
                    <a:spcPts val="600"/>
                  </a:spcBef>
                  <a:buFont typeface="Arial" panose="020B0604020202020204" pitchFamily="34" charset="0"/>
                  <a:buChar char="•"/>
                  <a:defRPr sz="1400">
                    <a:solidFill>
                      <a:srgbClr val="000000"/>
                    </a:solidFill>
                    <a:latin typeface="+mn-lt"/>
                    <a:cs typeface="+mn-cs"/>
                  </a:defRPr>
                </a:lvl3pPr>
                <a:lvl4pPr marL="801688" indent="-174625" eaLnBrk="0" hangingPunct="0">
                  <a:lnSpc>
                    <a:spcPct val="85000"/>
                  </a:lnSpc>
                  <a:spcBef>
                    <a:spcPts val="600"/>
                  </a:spcBef>
                  <a:buFont typeface="Arial" panose="020B0604020202020204" pitchFamily="34" charset="0"/>
                  <a:buChar char="−"/>
                  <a:defRPr sz="1200">
                    <a:solidFill>
                      <a:srgbClr val="000000"/>
                    </a:solidFill>
                    <a:latin typeface="+mn-lt"/>
                    <a:cs typeface="+mn-cs"/>
                  </a:defRPr>
                </a:lvl4pPr>
                <a:lvl5pPr marL="974725" indent="-173038" eaLnBrk="0" hangingPunct="0">
                  <a:lnSpc>
                    <a:spcPct val="85000"/>
                  </a:lnSpc>
                  <a:spcBef>
                    <a:spcPts val="600"/>
                  </a:spcBef>
                  <a:buFont typeface="Arial" panose="020B0604020202020204" pitchFamily="34" charset="0"/>
                  <a:buChar char="•"/>
                  <a:defRPr sz="1000">
                    <a:solidFill>
                      <a:srgbClr val="000000"/>
                    </a:solidFill>
                    <a:latin typeface="+mn-lt"/>
                    <a:cs typeface="+mn-cs"/>
                  </a:defRPr>
                </a:lvl5pPr>
                <a:lvl6pPr marL="2514600" indent="-228600" defTabSz="457200">
                  <a:spcBef>
                    <a:spcPct val="20000"/>
                  </a:spcBef>
                  <a:buFont typeface="Arial"/>
                  <a:buChar char="•"/>
                  <a:defRPr sz="2000">
                    <a:latin typeface="+mn-lt"/>
                    <a:cs typeface="+mn-cs"/>
                  </a:defRPr>
                </a:lvl6pPr>
                <a:lvl7pPr marL="2971800" indent="-228600" defTabSz="457200">
                  <a:spcBef>
                    <a:spcPct val="20000"/>
                  </a:spcBef>
                  <a:buFont typeface="Arial"/>
                  <a:buChar char="•"/>
                  <a:defRPr sz="2000">
                    <a:latin typeface="+mn-lt"/>
                    <a:cs typeface="+mn-cs"/>
                  </a:defRPr>
                </a:lvl7pPr>
                <a:lvl8pPr marL="3429000" indent="-228600" defTabSz="457200">
                  <a:spcBef>
                    <a:spcPct val="20000"/>
                  </a:spcBef>
                  <a:buFont typeface="Arial"/>
                  <a:buChar char="•"/>
                  <a:defRPr sz="2000">
                    <a:latin typeface="+mn-lt"/>
                    <a:cs typeface="+mn-cs"/>
                  </a:defRPr>
                </a:lvl8pPr>
                <a:lvl9pPr marL="3886200" indent="-228600" defTabSz="457200">
                  <a:spcBef>
                    <a:spcPct val="20000"/>
                  </a:spcBef>
                  <a:buFont typeface="Arial"/>
                  <a:buChar char="•"/>
                  <a:defRPr sz="2000">
                    <a:latin typeface="+mn-lt"/>
                    <a:cs typeface="+mn-cs"/>
                  </a:defRPr>
                </a:lvl9pPr>
              </a:lstStyle>
              <a:p>
                <a:pPr>
                  <a:defRPr/>
                </a:pPr>
                <a:r>
                  <a:rPr lang="en-US" sz="3600" dirty="0">
                    <a:solidFill>
                      <a:srgbClr val="FFFFFF"/>
                    </a:solidFill>
                    <a:latin typeface="Louis Condensed Demi" pitchFamily="2" charset="0"/>
                  </a:rPr>
                  <a:t>BOLT EV</a:t>
                </a:r>
              </a:p>
            </p:txBody>
          </p:sp>
        </p:grpSp>
        <p:grpSp>
          <p:nvGrpSpPr>
            <p:cNvPr id="10" name="Group 9"/>
            <p:cNvGrpSpPr/>
            <p:nvPr/>
          </p:nvGrpSpPr>
          <p:grpSpPr>
            <a:xfrm>
              <a:off x="2055994" y="1774803"/>
              <a:ext cx="1912034" cy="2889413"/>
              <a:chOff x="3087394" y="1512321"/>
              <a:chExt cx="1435608" cy="2118856"/>
            </a:xfrm>
          </p:grpSpPr>
          <p:pic>
            <p:nvPicPr>
              <p:cNvPr id="11"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3087395" y="1512321"/>
                <a:ext cx="1435425" cy="211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6"/>
              <p:cNvSpPr txBox="1">
                <a:spLocks/>
              </p:cNvSpPr>
              <p:nvPr/>
            </p:nvSpPr>
            <p:spPr bwMode="auto">
              <a:xfrm>
                <a:off x="3087394" y="3356857"/>
                <a:ext cx="1435608" cy="274320"/>
              </a:xfrm>
              <a:prstGeom prst="rect">
                <a:avLst/>
              </a:prstGeom>
              <a:gradFill flip="none" rotWithShape="1">
                <a:gsLst>
                  <a:gs pos="56000">
                    <a:srgbClr val="474B51">
                      <a:lumMod val="50000"/>
                      <a:alpha val="70000"/>
                    </a:srgbClr>
                  </a:gs>
                  <a:gs pos="100000">
                    <a:srgbClr val="FFFFFF">
                      <a:alpha val="0"/>
                    </a:srgbClr>
                  </a:gs>
                </a:gsLst>
                <a:lin ang="0" scaled="1"/>
                <a:tileRect/>
              </a:gradFill>
              <a:ln>
                <a:noFill/>
              </a:ln>
              <a:extLst/>
            </p:spPr>
            <p:txBody>
              <a:bodyPr vert="horz" wrap="square" lIns="182880" tIns="91440" rIns="0" bIns="91440" numCol="1" anchor="ctr" anchorCtr="0" compatLnSpc="1">
                <a:prstTxWarp prst="textNoShape">
                  <a:avLst/>
                </a:prstTxWarp>
              </a:bodyPr>
              <a:lstStyle>
                <a:defPPr>
                  <a:defRPr lang="en-US"/>
                </a:defPPr>
                <a:lvl1pPr marL="0" indent="0" eaLnBrk="0" hangingPunct="0">
                  <a:lnSpc>
                    <a:spcPct val="85000"/>
                  </a:lnSpc>
                  <a:spcBef>
                    <a:spcPts val="2400"/>
                  </a:spcBef>
                  <a:buFont typeface="Arial" panose="020B0604020202020204" pitchFamily="34" charset="0"/>
                  <a:buNone/>
                  <a:defRPr sz="1600">
                    <a:solidFill>
                      <a:schemeClr val="bg1"/>
                    </a:solidFill>
                    <a:latin typeface="+mn-lt"/>
                    <a:cs typeface="+mn-cs"/>
                  </a:defRPr>
                </a:lvl1pPr>
                <a:lvl2pPr marL="461963" indent="-234950" eaLnBrk="0" hangingPunct="0">
                  <a:lnSpc>
                    <a:spcPct val="85000"/>
                  </a:lnSpc>
                  <a:spcBef>
                    <a:spcPts val="600"/>
                  </a:spcBef>
                  <a:buFont typeface="Arial" panose="020B0604020202020204" pitchFamily="34" charset="0"/>
                  <a:buChar char="−"/>
                  <a:defRPr sz="1600">
                    <a:solidFill>
                      <a:srgbClr val="000000"/>
                    </a:solidFill>
                    <a:latin typeface="+mn-lt"/>
                    <a:cs typeface="+mn-cs"/>
                  </a:defRPr>
                </a:lvl2pPr>
                <a:lvl3pPr marL="627063" indent="-165100" eaLnBrk="0" hangingPunct="0">
                  <a:lnSpc>
                    <a:spcPct val="85000"/>
                  </a:lnSpc>
                  <a:spcBef>
                    <a:spcPts val="600"/>
                  </a:spcBef>
                  <a:buFont typeface="Arial" panose="020B0604020202020204" pitchFamily="34" charset="0"/>
                  <a:buChar char="•"/>
                  <a:defRPr sz="1400">
                    <a:solidFill>
                      <a:srgbClr val="000000"/>
                    </a:solidFill>
                    <a:latin typeface="+mn-lt"/>
                    <a:cs typeface="+mn-cs"/>
                  </a:defRPr>
                </a:lvl3pPr>
                <a:lvl4pPr marL="801688" indent="-174625" eaLnBrk="0" hangingPunct="0">
                  <a:lnSpc>
                    <a:spcPct val="85000"/>
                  </a:lnSpc>
                  <a:spcBef>
                    <a:spcPts val="600"/>
                  </a:spcBef>
                  <a:buFont typeface="Arial" panose="020B0604020202020204" pitchFamily="34" charset="0"/>
                  <a:buChar char="−"/>
                  <a:defRPr sz="1200">
                    <a:solidFill>
                      <a:srgbClr val="000000"/>
                    </a:solidFill>
                    <a:latin typeface="+mn-lt"/>
                    <a:cs typeface="+mn-cs"/>
                  </a:defRPr>
                </a:lvl4pPr>
                <a:lvl5pPr marL="974725" indent="-173038" eaLnBrk="0" hangingPunct="0">
                  <a:lnSpc>
                    <a:spcPct val="85000"/>
                  </a:lnSpc>
                  <a:spcBef>
                    <a:spcPts val="600"/>
                  </a:spcBef>
                  <a:buFont typeface="Arial" panose="020B0604020202020204" pitchFamily="34" charset="0"/>
                  <a:buChar char="•"/>
                  <a:defRPr sz="1000">
                    <a:solidFill>
                      <a:srgbClr val="000000"/>
                    </a:solidFill>
                    <a:latin typeface="+mn-lt"/>
                    <a:cs typeface="+mn-cs"/>
                  </a:defRPr>
                </a:lvl5pPr>
                <a:lvl6pPr marL="2514600" indent="-228600" defTabSz="457200">
                  <a:spcBef>
                    <a:spcPct val="20000"/>
                  </a:spcBef>
                  <a:buFont typeface="Arial"/>
                  <a:buChar char="•"/>
                  <a:defRPr sz="2000">
                    <a:latin typeface="+mn-lt"/>
                    <a:cs typeface="+mn-cs"/>
                  </a:defRPr>
                </a:lvl6pPr>
                <a:lvl7pPr marL="2971800" indent="-228600" defTabSz="457200">
                  <a:spcBef>
                    <a:spcPct val="20000"/>
                  </a:spcBef>
                  <a:buFont typeface="Arial"/>
                  <a:buChar char="•"/>
                  <a:defRPr sz="2000">
                    <a:latin typeface="+mn-lt"/>
                    <a:cs typeface="+mn-cs"/>
                  </a:defRPr>
                </a:lvl7pPr>
                <a:lvl8pPr marL="3429000" indent="-228600" defTabSz="457200">
                  <a:spcBef>
                    <a:spcPct val="20000"/>
                  </a:spcBef>
                  <a:buFont typeface="Arial"/>
                  <a:buChar char="•"/>
                  <a:defRPr sz="2000">
                    <a:latin typeface="+mn-lt"/>
                    <a:cs typeface="+mn-cs"/>
                  </a:defRPr>
                </a:lvl8pPr>
                <a:lvl9pPr marL="3886200" indent="-228600" defTabSz="457200">
                  <a:spcBef>
                    <a:spcPct val="20000"/>
                  </a:spcBef>
                  <a:buFont typeface="Arial"/>
                  <a:buChar char="•"/>
                  <a:defRPr sz="2000">
                    <a:latin typeface="+mn-lt"/>
                    <a:cs typeface="+mn-cs"/>
                  </a:defRPr>
                </a:lvl9pPr>
              </a:lstStyle>
              <a:p>
                <a:pPr>
                  <a:defRPr/>
                </a:pPr>
                <a:r>
                  <a:rPr lang="en-US" sz="3600" dirty="0">
                    <a:solidFill>
                      <a:srgbClr val="FFFFFF"/>
                    </a:solidFill>
                    <a:latin typeface="Louis Condensed Demi" pitchFamily="2" charset="0"/>
                  </a:rPr>
                  <a:t>SPARK EV</a:t>
                </a:r>
              </a:p>
            </p:txBody>
          </p:sp>
        </p:grpSp>
        <p:grpSp>
          <p:nvGrpSpPr>
            <p:cNvPr id="13" name="Group 12"/>
            <p:cNvGrpSpPr/>
            <p:nvPr/>
          </p:nvGrpSpPr>
          <p:grpSpPr>
            <a:xfrm>
              <a:off x="4111987" y="1774803"/>
              <a:ext cx="1912034" cy="2889413"/>
              <a:chOff x="6174786" y="1512321"/>
              <a:chExt cx="1435608" cy="2118856"/>
            </a:xfrm>
          </p:grpSpPr>
          <p:pic>
            <p:nvPicPr>
              <p:cNvPr id="14" name="Picture 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auto">
              <a:xfrm>
                <a:off x="6174787" y="1512321"/>
                <a:ext cx="1435425" cy="211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6"/>
              <p:cNvSpPr txBox="1">
                <a:spLocks/>
              </p:cNvSpPr>
              <p:nvPr/>
            </p:nvSpPr>
            <p:spPr bwMode="auto">
              <a:xfrm>
                <a:off x="6174786" y="3356857"/>
                <a:ext cx="1435608" cy="274320"/>
              </a:xfrm>
              <a:prstGeom prst="rect">
                <a:avLst/>
              </a:prstGeom>
              <a:gradFill flip="none" rotWithShape="1">
                <a:gsLst>
                  <a:gs pos="56000">
                    <a:srgbClr val="474B51">
                      <a:lumMod val="50000"/>
                      <a:alpha val="70000"/>
                    </a:srgbClr>
                  </a:gs>
                  <a:gs pos="100000">
                    <a:srgbClr val="FFFFFF">
                      <a:alpha val="0"/>
                    </a:srgbClr>
                  </a:gs>
                </a:gsLst>
                <a:lin ang="0" scaled="1"/>
                <a:tileRect/>
              </a:gradFill>
              <a:ln>
                <a:noFill/>
              </a:ln>
              <a:extLst/>
            </p:spPr>
            <p:txBody>
              <a:bodyPr vert="horz" wrap="square" lIns="182880" tIns="91440" rIns="0" bIns="91440" numCol="1" anchor="ctr" anchorCtr="0" compatLnSpc="1">
                <a:prstTxWarp prst="textNoShape">
                  <a:avLst/>
                </a:prstTxWarp>
              </a:bodyPr>
              <a:lstStyle>
                <a:defPPr>
                  <a:defRPr lang="en-US"/>
                </a:defPPr>
                <a:lvl1pPr marL="0" indent="0" eaLnBrk="0" hangingPunct="0">
                  <a:lnSpc>
                    <a:spcPct val="85000"/>
                  </a:lnSpc>
                  <a:spcBef>
                    <a:spcPts val="2400"/>
                  </a:spcBef>
                  <a:buFont typeface="Arial" panose="020B0604020202020204" pitchFamily="34" charset="0"/>
                  <a:buNone/>
                  <a:defRPr sz="1600">
                    <a:solidFill>
                      <a:schemeClr val="bg1"/>
                    </a:solidFill>
                    <a:latin typeface="+mn-lt"/>
                    <a:cs typeface="+mn-cs"/>
                  </a:defRPr>
                </a:lvl1pPr>
                <a:lvl2pPr marL="461963" indent="-234950" eaLnBrk="0" hangingPunct="0">
                  <a:lnSpc>
                    <a:spcPct val="85000"/>
                  </a:lnSpc>
                  <a:spcBef>
                    <a:spcPts val="600"/>
                  </a:spcBef>
                  <a:buFont typeface="Arial" panose="020B0604020202020204" pitchFamily="34" charset="0"/>
                  <a:buChar char="−"/>
                  <a:defRPr sz="1600">
                    <a:solidFill>
                      <a:srgbClr val="000000"/>
                    </a:solidFill>
                    <a:latin typeface="+mn-lt"/>
                    <a:cs typeface="+mn-cs"/>
                  </a:defRPr>
                </a:lvl2pPr>
                <a:lvl3pPr marL="627063" indent="-165100" eaLnBrk="0" hangingPunct="0">
                  <a:lnSpc>
                    <a:spcPct val="85000"/>
                  </a:lnSpc>
                  <a:spcBef>
                    <a:spcPts val="600"/>
                  </a:spcBef>
                  <a:buFont typeface="Arial" panose="020B0604020202020204" pitchFamily="34" charset="0"/>
                  <a:buChar char="•"/>
                  <a:defRPr sz="1400">
                    <a:solidFill>
                      <a:srgbClr val="000000"/>
                    </a:solidFill>
                    <a:latin typeface="+mn-lt"/>
                    <a:cs typeface="+mn-cs"/>
                  </a:defRPr>
                </a:lvl3pPr>
                <a:lvl4pPr marL="801688" indent="-174625" eaLnBrk="0" hangingPunct="0">
                  <a:lnSpc>
                    <a:spcPct val="85000"/>
                  </a:lnSpc>
                  <a:spcBef>
                    <a:spcPts val="600"/>
                  </a:spcBef>
                  <a:buFont typeface="Arial" panose="020B0604020202020204" pitchFamily="34" charset="0"/>
                  <a:buChar char="−"/>
                  <a:defRPr sz="1200">
                    <a:solidFill>
                      <a:srgbClr val="000000"/>
                    </a:solidFill>
                    <a:latin typeface="+mn-lt"/>
                    <a:cs typeface="+mn-cs"/>
                  </a:defRPr>
                </a:lvl4pPr>
                <a:lvl5pPr marL="974725" indent="-173038" eaLnBrk="0" hangingPunct="0">
                  <a:lnSpc>
                    <a:spcPct val="85000"/>
                  </a:lnSpc>
                  <a:spcBef>
                    <a:spcPts val="600"/>
                  </a:spcBef>
                  <a:buFont typeface="Arial" panose="020B0604020202020204" pitchFamily="34" charset="0"/>
                  <a:buChar char="•"/>
                  <a:defRPr sz="1000">
                    <a:solidFill>
                      <a:srgbClr val="000000"/>
                    </a:solidFill>
                    <a:latin typeface="+mn-lt"/>
                    <a:cs typeface="+mn-cs"/>
                  </a:defRPr>
                </a:lvl5pPr>
                <a:lvl6pPr marL="2514600" indent="-228600" defTabSz="457200">
                  <a:spcBef>
                    <a:spcPct val="20000"/>
                  </a:spcBef>
                  <a:buFont typeface="Arial"/>
                  <a:buChar char="•"/>
                  <a:defRPr sz="2000">
                    <a:latin typeface="+mn-lt"/>
                    <a:cs typeface="+mn-cs"/>
                  </a:defRPr>
                </a:lvl6pPr>
                <a:lvl7pPr marL="2971800" indent="-228600" defTabSz="457200">
                  <a:spcBef>
                    <a:spcPct val="20000"/>
                  </a:spcBef>
                  <a:buFont typeface="Arial"/>
                  <a:buChar char="•"/>
                  <a:defRPr sz="2000">
                    <a:latin typeface="+mn-lt"/>
                    <a:cs typeface="+mn-cs"/>
                  </a:defRPr>
                </a:lvl7pPr>
                <a:lvl8pPr marL="3429000" indent="-228600" defTabSz="457200">
                  <a:spcBef>
                    <a:spcPct val="20000"/>
                  </a:spcBef>
                  <a:buFont typeface="Arial"/>
                  <a:buChar char="•"/>
                  <a:defRPr sz="2000">
                    <a:latin typeface="+mn-lt"/>
                    <a:cs typeface="+mn-cs"/>
                  </a:defRPr>
                </a:lvl8pPr>
                <a:lvl9pPr marL="3886200" indent="-228600" defTabSz="457200">
                  <a:spcBef>
                    <a:spcPct val="20000"/>
                  </a:spcBef>
                  <a:buFont typeface="Arial"/>
                  <a:buChar char="•"/>
                  <a:defRPr sz="2000">
                    <a:latin typeface="+mn-lt"/>
                    <a:cs typeface="+mn-cs"/>
                  </a:defRPr>
                </a:lvl9pPr>
              </a:lstStyle>
              <a:p>
                <a:pPr>
                  <a:defRPr/>
                </a:pPr>
                <a:r>
                  <a:rPr lang="en-US" sz="3600" dirty="0">
                    <a:solidFill>
                      <a:srgbClr val="FFFFFF"/>
                    </a:solidFill>
                    <a:latin typeface="Louis Condensed Demi" pitchFamily="2" charset="0"/>
                  </a:rPr>
                  <a:t>VOLT GEN 2</a:t>
                </a:r>
              </a:p>
            </p:txBody>
          </p:sp>
        </p:grpSp>
        <p:grpSp>
          <p:nvGrpSpPr>
            <p:cNvPr id="16" name="Group 15"/>
            <p:cNvGrpSpPr/>
            <p:nvPr/>
          </p:nvGrpSpPr>
          <p:grpSpPr>
            <a:xfrm>
              <a:off x="6167979" y="1776827"/>
              <a:ext cx="1912034" cy="2887393"/>
              <a:chOff x="1543698" y="1513802"/>
              <a:chExt cx="1435608" cy="2117375"/>
            </a:xfrm>
          </p:grpSpPr>
          <p:pic>
            <p:nvPicPr>
              <p:cNvPr id="17"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b="-88"/>
              <a:stretch/>
            </p:blipFill>
            <p:spPr bwMode="auto">
              <a:xfrm>
                <a:off x="1543699" y="1513802"/>
                <a:ext cx="1431809" cy="211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6"/>
              <p:cNvSpPr txBox="1">
                <a:spLocks/>
              </p:cNvSpPr>
              <p:nvPr/>
            </p:nvSpPr>
            <p:spPr bwMode="auto">
              <a:xfrm>
                <a:off x="1543698" y="3356857"/>
                <a:ext cx="1435608" cy="274320"/>
              </a:xfrm>
              <a:prstGeom prst="rect">
                <a:avLst/>
              </a:prstGeom>
              <a:gradFill flip="none" rotWithShape="1">
                <a:gsLst>
                  <a:gs pos="56000">
                    <a:srgbClr val="474B51">
                      <a:lumMod val="50000"/>
                      <a:alpha val="70000"/>
                    </a:srgbClr>
                  </a:gs>
                  <a:gs pos="100000">
                    <a:srgbClr val="FFFFFF">
                      <a:alpha val="0"/>
                    </a:srgbClr>
                  </a:gs>
                </a:gsLst>
                <a:lin ang="0" scaled="1"/>
                <a:tileRect/>
              </a:gradFill>
              <a:ln>
                <a:noFill/>
              </a:ln>
              <a:extLst/>
            </p:spPr>
            <p:txBody>
              <a:bodyPr vert="horz" wrap="square" lIns="182880" tIns="91440" rIns="0" bIns="91440" numCol="1" anchor="ctr" anchorCtr="0" compatLnSpc="1">
                <a:prstTxWarp prst="textNoShape">
                  <a:avLst/>
                </a:prstTxWarp>
              </a:bodyPr>
              <a:lstStyle>
                <a:defPPr>
                  <a:defRPr lang="en-US"/>
                </a:defPPr>
                <a:lvl1pPr marL="0" indent="0" eaLnBrk="0" hangingPunct="0">
                  <a:lnSpc>
                    <a:spcPct val="85000"/>
                  </a:lnSpc>
                  <a:spcBef>
                    <a:spcPts val="2400"/>
                  </a:spcBef>
                  <a:buFont typeface="Arial" panose="020B0604020202020204" pitchFamily="34" charset="0"/>
                  <a:buNone/>
                  <a:defRPr sz="1600">
                    <a:solidFill>
                      <a:schemeClr val="bg1"/>
                    </a:solidFill>
                    <a:latin typeface="+mn-lt"/>
                    <a:cs typeface="+mn-cs"/>
                  </a:defRPr>
                </a:lvl1pPr>
                <a:lvl2pPr marL="461963" indent="-234950" eaLnBrk="0" hangingPunct="0">
                  <a:lnSpc>
                    <a:spcPct val="85000"/>
                  </a:lnSpc>
                  <a:spcBef>
                    <a:spcPts val="600"/>
                  </a:spcBef>
                  <a:buFont typeface="Arial" panose="020B0604020202020204" pitchFamily="34" charset="0"/>
                  <a:buChar char="−"/>
                  <a:defRPr sz="1600">
                    <a:solidFill>
                      <a:srgbClr val="000000"/>
                    </a:solidFill>
                    <a:latin typeface="+mn-lt"/>
                    <a:cs typeface="+mn-cs"/>
                  </a:defRPr>
                </a:lvl2pPr>
                <a:lvl3pPr marL="627063" indent="-165100" eaLnBrk="0" hangingPunct="0">
                  <a:lnSpc>
                    <a:spcPct val="85000"/>
                  </a:lnSpc>
                  <a:spcBef>
                    <a:spcPts val="600"/>
                  </a:spcBef>
                  <a:buFont typeface="Arial" panose="020B0604020202020204" pitchFamily="34" charset="0"/>
                  <a:buChar char="•"/>
                  <a:defRPr sz="1400">
                    <a:solidFill>
                      <a:srgbClr val="000000"/>
                    </a:solidFill>
                    <a:latin typeface="+mn-lt"/>
                    <a:cs typeface="+mn-cs"/>
                  </a:defRPr>
                </a:lvl3pPr>
                <a:lvl4pPr marL="801688" indent="-174625" eaLnBrk="0" hangingPunct="0">
                  <a:lnSpc>
                    <a:spcPct val="85000"/>
                  </a:lnSpc>
                  <a:spcBef>
                    <a:spcPts val="600"/>
                  </a:spcBef>
                  <a:buFont typeface="Arial" panose="020B0604020202020204" pitchFamily="34" charset="0"/>
                  <a:buChar char="−"/>
                  <a:defRPr sz="1200">
                    <a:solidFill>
                      <a:srgbClr val="000000"/>
                    </a:solidFill>
                    <a:latin typeface="+mn-lt"/>
                    <a:cs typeface="+mn-cs"/>
                  </a:defRPr>
                </a:lvl4pPr>
                <a:lvl5pPr marL="974725" indent="-173038" eaLnBrk="0" hangingPunct="0">
                  <a:lnSpc>
                    <a:spcPct val="85000"/>
                  </a:lnSpc>
                  <a:spcBef>
                    <a:spcPts val="600"/>
                  </a:spcBef>
                  <a:buFont typeface="Arial" panose="020B0604020202020204" pitchFamily="34" charset="0"/>
                  <a:buChar char="•"/>
                  <a:defRPr sz="1000">
                    <a:solidFill>
                      <a:srgbClr val="000000"/>
                    </a:solidFill>
                    <a:latin typeface="+mn-lt"/>
                    <a:cs typeface="+mn-cs"/>
                  </a:defRPr>
                </a:lvl5pPr>
                <a:lvl6pPr marL="2514600" indent="-228600" defTabSz="457200">
                  <a:spcBef>
                    <a:spcPct val="20000"/>
                  </a:spcBef>
                  <a:buFont typeface="Arial"/>
                  <a:buChar char="•"/>
                  <a:defRPr sz="2000">
                    <a:latin typeface="+mn-lt"/>
                    <a:cs typeface="+mn-cs"/>
                  </a:defRPr>
                </a:lvl6pPr>
                <a:lvl7pPr marL="2971800" indent="-228600" defTabSz="457200">
                  <a:spcBef>
                    <a:spcPct val="20000"/>
                  </a:spcBef>
                  <a:buFont typeface="Arial"/>
                  <a:buChar char="•"/>
                  <a:defRPr sz="2000">
                    <a:latin typeface="+mn-lt"/>
                    <a:cs typeface="+mn-cs"/>
                  </a:defRPr>
                </a:lvl7pPr>
                <a:lvl8pPr marL="3429000" indent="-228600" defTabSz="457200">
                  <a:spcBef>
                    <a:spcPct val="20000"/>
                  </a:spcBef>
                  <a:buFont typeface="Arial"/>
                  <a:buChar char="•"/>
                  <a:defRPr sz="2000">
                    <a:latin typeface="+mn-lt"/>
                    <a:cs typeface="+mn-cs"/>
                  </a:defRPr>
                </a:lvl8pPr>
                <a:lvl9pPr marL="3886200" indent="-228600" defTabSz="457200">
                  <a:spcBef>
                    <a:spcPct val="20000"/>
                  </a:spcBef>
                  <a:buFont typeface="Arial"/>
                  <a:buChar char="•"/>
                  <a:defRPr sz="2000">
                    <a:latin typeface="+mn-lt"/>
                    <a:cs typeface="+mn-cs"/>
                  </a:defRPr>
                </a:lvl9pPr>
              </a:lstStyle>
              <a:p>
                <a:pPr>
                  <a:defRPr/>
                </a:pPr>
                <a:r>
                  <a:rPr lang="en-US" sz="3600" dirty="0">
                    <a:solidFill>
                      <a:srgbClr val="FFFFFF"/>
                    </a:solidFill>
                    <a:latin typeface="Louis Condensed Demi" pitchFamily="2" charset="0"/>
                  </a:rPr>
                  <a:t>MALIBU HYBRID</a:t>
                </a:r>
              </a:p>
            </p:txBody>
          </p:sp>
        </p:grpSp>
        <p:grpSp>
          <p:nvGrpSpPr>
            <p:cNvPr id="19" name="Group 18"/>
            <p:cNvGrpSpPr/>
            <p:nvPr/>
          </p:nvGrpSpPr>
          <p:grpSpPr>
            <a:xfrm>
              <a:off x="8223972" y="1774804"/>
              <a:ext cx="1912034" cy="2889411"/>
              <a:chOff x="4631090" y="1512322"/>
              <a:chExt cx="1435608" cy="2118855"/>
            </a:xfrm>
          </p:grpSpPr>
          <p:pic>
            <p:nvPicPr>
              <p:cNvPr id="20" name="Picture 7"/>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bwMode="auto">
              <a:xfrm>
                <a:off x="4631091" y="1512322"/>
                <a:ext cx="1435425" cy="211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6"/>
              <p:cNvSpPr txBox="1">
                <a:spLocks/>
              </p:cNvSpPr>
              <p:nvPr/>
            </p:nvSpPr>
            <p:spPr bwMode="auto">
              <a:xfrm>
                <a:off x="4631090" y="3234114"/>
                <a:ext cx="1435608" cy="397063"/>
              </a:xfrm>
              <a:prstGeom prst="rect">
                <a:avLst/>
              </a:prstGeom>
              <a:gradFill flip="none" rotWithShape="1">
                <a:gsLst>
                  <a:gs pos="56000">
                    <a:srgbClr val="474B51">
                      <a:lumMod val="50000"/>
                      <a:alpha val="70000"/>
                    </a:srgbClr>
                  </a:gs>
                  <a:gs pos="100000">
                    <a:srgbClr val="FFFFFF">
                      <a:alpha val="0"/>
                    </a:srgbClr>
                  </a:gs>
                </a:gsLst>
                <a:lin ang="0" scaled="1"/>
                <a:tileRect/>
              </a:gradFill>
              <a:ln>
                <a:noFill/>
              </a:ln>
              <a:extLst/>
            </p:spPr>
            <p:txBody>
              <a:bodyPr vert="horz" wrap="square" lIns="182880" tIns="91440" rIns="0" bIns="91440" numCol="1" anchor="ctr" anchorCtr="0" compatLnSpc="1">
                <a:prstTxWarp prst="textNoShape">
                  <a:avLst/>
                </a:prstTxWarp>
              </a:bodyPr>
              <a:lstStyle>
                <a:defPPr>
                  <a:defRPr lang="en-US"/>
                </a:defPPr>
                <a:lvl1pPr marL="0" indent="0" eaLnBrk="0" hangingPunct="0">
                  <a:lnSpc>
                    <a:spcPct val="85000"/>
                  </a:lnSpc>
                  <a:spcBef>
                    <a:spcPts val="2400"/>
                  </a:spcBef>
                  <a:buFont typeface="Arial" panose="020B0604020202020204" pitchFamily="34" charset="0"/>
                  <a:buNone/>
                  <a:defRPr sz="1600">
                    <a:solidFill>
                      <a:schemeClr val="bg1"/>
                    </a:solidFill>
                    <a:latin typeface="+mn-lt"/>
                    <a:cs typeface="+mn-cs"/>
                  </a:defRPr>
                </a:lvl1pPr>
                <a:lvl2pPr marL="461963" indent="-234950" eaLnBrk="0" hangingPunct="0">
                  <a:lnSpc>
                    <a:spcPct val="85000"/>
                  </a:lnSpc>
                  <a:spcBef>
                    <a:spcPts val="600"/>
                  </a:spcBef>
                  <a:buFont typeface="Arial" panose="020B0604020202020204" pitchFamily="34" charset="0"/>
                  <a:buChar char="−"/>
                  <a:defRPr sz="1600">
                    <a:solidFill>
                      <a:srgbClr val="000000"/>
                    </a:solidFill>
                    <a:latin typeface="+mn-lt"/>
                    <a:cs typeface="+mn-cs"/>
                  </a:defRPr>
                </a:lvl2pPr>
                <a:lvl3pPr marL="627063" indent="-165100" eaLnBrk="0" hangingPunct="0">
                  <a:lnSpc>
                    <a:spcPct val="85000"/>
                  </a:lnSpc>
                  <a:spcBef>
                    <a:spcPts val="600"/>
                  </a:spcBef>
                  <a:buFont typeface="Arial" panose="020B0604020202020204" pitchFamily="34" charset="0"/>
                  <a:buChar char="•"/>
                  <a:defRPr sz="1400">
                    <a:solidFill>
                      <a:srgbClr val="000000"/>
                    </a:solidFill>
                    <a:latin typeface="+mn-lt"/>
                    <a:cs typeface="+mn-cs"/>
                  </a:defRPr>
                </a:lvl3pPr>
                <a:lvl4pPr marL="801688" indent="-174625" eaLnBrk="0" hangingPunct="0">
                  <a:lnSpc>
                    <a:spcPct val="85000"/>
                  </a:lnSpc>
                  <a:spcBef>
                    <a:spcPts val="600"/>
                  </a:spcBef>
                  <a:buFont typeface="Arial" panose="020B0604020202020204" pitchFamily="34" charset="0"/>
                  <a:buChar char="−"/>
                  <a:defRPr sz="1200">
                    <a:solidFill>
                      <a:srgbClr val="000000"/>
                    </a:solidFill>
                    <a:latin typeface="+mn-lt"/>
                    <a:cs typeface="+mn-cs"/>
                  </a:defRPr>
                </a:lvl4pPr>
                <a:lvl5pPr marL="974725" indent="-173038" eaLnBrk="0" hangingPunct="0">
                  <a:lnSpc>
                    <a:spcPct val="85000"/>
                  </a:lnSpc>
                  <a:spcBef>
                    <a:spcPts val="600"/>
                  </a:spcBef>
                  <a:buFont typeface="Arial" panose="020B0604020202020204" pitchFamily="34" charset="0"/>
                  <a:buChar char="•"/>
                  <a:defRPr sz="1000">
                    <a:solidFill>
                      <a:srgbClr val="000000"/>
                    </a:solidFill>
                    <a:latin typeface="+mn-lt"/>
                    <a:cs typeface="+mn-cs"/>
                  </a:defRPr>
                </a:lvl5pPr>
                <a:lvl6pPr marL="2514600" indent="-228600" defTabSz="457200">
                  <a:spcBef>
                    <a:spcPct val="20000"/>
                  </a:spcBef>
                  <a:buFont typeface="Arial"/>
                  <a:buChar char="•"/>
                  <a:defRPr sz="2000">
                    <a:latin typeface="+mn-lt"/>
                    <a:cs typeface="+mn-cs"/>
                  </a:defRPr>
                </a:lvl6pPr>
                <a:lvl7pPr marL="2971800" indent="-228600" defTabSz="457200">
                  <a:spcBef>
                    <a:spcPct val="20000"/>
                  </a:spcBef>
                  <a:buFont typeface="Arial"/>
                  <a:buChar char="•"/>
                  <a:defRPr sz="2000">
                    <a:latin typeface="+mn-lt"/>
                    <a:cs typeface="+mn-cs"/>
                  </a:defRPr>
                </a:lvl7pPr>
                <a:lvl8pPr marL="3429000" indent="-228600" defTabSz="457200">
                  <a:spcBef>
                    <a:spcPct val="20000"/>
                  </a:spcBef>
                  <a:buFont typeface="Arial"/>
                  <a:buChar char="•"/>
                  <a:defRPr sz="2000">
                    <a:latin typeface="+mn-lt"/>
                    <a:cs typeface="+mn-cs"/>
                  </a:defRPr>
                </a:lvl8pPr>
                <a:lvl9pPr marL="3886200" indent="-228600" defTabSz="457200">
                  <a:spcBef>
                    <a:spcPct val="20000"/>
                  </a:spcBef>
                  <a:buFont typeface="Arial"/>
                  <a:buChar char="•"/>
                  <a:defRPr sz="2000">
                    <a:latin typeface="+mn-lt"/>
                    <a:cs typeface="+mn-cs"/>
                  </a:defRPr>
                </a:lvl9pPr>
              </a:lstStyle>
              <a:p>
                <a:pPr>
                  <a:defRPr/>
                </a:pPr>
                <a:r>
                  <a:rPr lang="en-US" sz="3600" dirty="0">
                    <a:solidFill>
                      <a:srgbClr val="FFFFFF"/>
                    </a:solidFill>
                    <a:latin typeface="Louis Condensed Demi" pitchFamily="2" charset="0"/>
                  </a:rPr>
                  <a:t>SILVERADO </a:t>
                </a:r>
                <a:br>
                  <a:rPr lang="en-US" sz="3600" dirty="0">
                    <a:solidFill>
                      <a:srgbClr val="FFFFFF"/>
                    </a:solidFill>
                    <a:latin typeface="Louis Condensed Demi" pitchFamily="2" charset="0"/>
                  </a:rPr>
                </a:br>
                <a:r>
                  <a:rPr lang="en-US" sz="3600" dirty="0">
                    <a:solidFill>
                      <a:srgbClr val="FFFFFF"/>
                    </a:solidFill>
                    <a:latin typeface="Louis Condensed Demi" pitchFamily="2" charset="0"/>
                  </a:rPr>
                  <a:t>E ASSIST</a:t>
                </a:r>
              </a:p>
            </p:txBody>
          </p:sp>
        </p:grpSp>
      </p:grpSp>
      <p:sp>
        <p:nvSpPr>
          <p:cNvPr id="22" name="Shape 262"/>
          <p:cNvSpPr/>
          <p:nvPr/>
        </p:nvSpPr>
        <p:spPr>
          <a:xfrm>
            <a:off x="0" y="12950476"/>
            <a:ext cx="6166220" cy="824773"/>
          </a:xfrm>
          <a:prstGeom prst="rect">
            <a:avLst/>
          </a:prstGeom>
          <a:ln w="12700">
            <a:miter lim="400000"/>
          </a:ln>
          <a:extLst>
            <a:ext uri="{C572A759-6A51-4108-AA02-DFA0A04FC94B}">
              <ma14:wrappingTextBoxFlag xmlns:ma14="http://schemas.microsoft.com/office/mac/drawingml/2011/main" xmlns="" val="1"/>
            </a:ext>
          </a:extLst>
        </p:spPr>
        <p:txBody>
          <a:bodyPr wrap="square" lIns="90890" tIns="240758" rIns="90890" bIns="240758">
            <a:spAutoFit/>
          </a:bodyPr>
          <a:lstStyle>
            <a:lvl1pPr defTabSz="1828891">
              <a:defRPr sz="1600" b="1">
                <a:solidFill>
                  <a:srgbClr val="4A4D52"/>
                </a:solidFill>
                <a:latin typeface="Louis Heavy"/>
                <a:ea typeface="Louis Heavy"/>
                <a:cs typeface="Louis Heavy"/>
                <a:sym typeface="Louis Heavy"/>
              </a:defRPr>
            </a:lvl1pPr>
          </a:lstStyle>
          <a:p>
            <a:pPr defTabSz="3610526">
              <a:defRPr/>
            </a:pPr>
            <a:r>
              <a:rPr sz="2200" b="0" dirty="0">
                <a:solidFill>
                  <a:srgbClr val="FFFFFF"/>
                </a:solidFill>
                <a:latin typeface="Louis Condensed Regular" panose="02000000000000000000" pitchFamily="50" charset="0"/>
              </a:rPr>
              <a:t>Source</a:t>
            </a:r>
            <a:r>
              <a:rPr lang="en-US" sz="2200" b="0" dirty="0">
                <a:solidFill>
                  <a:srgbClr val="FFFFFF"/>
                </a:solidFill>
                <a:latin typeface="Louis Condensed Regular" panose="02000000000000000000" pitchFamily="50" charset="0"/>
              </a:rPr>
              <a:t>:  PIN Share Cube (9/1/16)</a:t>
            </a:r>
          </a:p>
        </p:txBody>
      </p:sp>
      <p:pic>
        <p:nvPicPr>
          <p:cNvPr id="24" name="Q4-15-CHV-LMA-Theme_overlay_V4.png"/>
          <p:cNvPicPr>
            <a:picLocks noChangeAspect="1"/>
          </p:cNvPicPr>
          <p:nvPr/>
        </p:nvPicPr>
        <p:blipFill rotWithShape="1">
          <a:blip r:embed="rId10">
            <a:extLst/>
          </a:blip>
          <a:srcRect b="56522"/>
          <a:stretch/>
        </p:blipFill>
        <p:spPr>
          <a:xfrm>
            <a:off x="0" y="1"/>
            <a:ext cx="24384000" cy="5963478"/>
          </a:xfrm>
          <a:prstGeom prst="rect">
            <a:avLst/>
          </a:prstGeom>
          <a:noFill/>
          <a:ln w="12700">
            <a:miter lim="400000"/>
          </a:ln>
        </p:spPr>
      </p:pic>
      <p:sp>
        <p:nvSpPr>
          <p:cNvPr id="2" name="Title 1"/>
          <p:cNvSpPr>
            <a:spLocks noGrp="1"/>
          </p:cNvSpPr>
          <p:nvPr>
            <p:ph type="title"/>
          </p:nvPr>
        </p:nvSpPr>
        <p:spPr/>
        <p:txBody>
          <a:bodyPr/>
          <a:lstStyle/>
          <a:p>
            <a:r>
              <a:rPr lang="en-US" dirty="0" smtClean="0">
                <a:solidFill>
                  <a:srgbClr val="FFFF00"/>
                </a:solidFill>
              </a:rPr>
              <a:t>TODAY Wouldn't BE POSSIBLE</a:t>
            </a:r>
            <a:r>
              <a:rPr lang="en-US" dirty="0" smtClean="0"/>
              <a:t> </a:t>
            </a:r>
            <a:r>
              <a:rPr lang="en-US" dirty="0" smtClean="0">
                <a:solidFill>
                  <a:schemeClr val="accent1"/>
                </a:solidFill>
              </a:rPr>
              <a:t>WITHOUT. . .</a:t>
            </a:r>
            <a:endParaRPr lang="en-US" dirty="0">
              <a:solidFill>
                <a:schemeClr val="accent1"/>
              </a:solidFill>
            </a:endParaRPr>
          </a:p>
        </p:txBody>
      </p:sp>
      <p:sp>
        <p:nvSpPr>
          <p:cNvPr id="3" name="Text Placeholder 2"/>
          <p:cNvSpPr>
            <a:spLocks noGrp="1"/>
          </p:cNvSpPr>
          <p:nvPr>
            <p:ph type="body" idx="1"/>
          </p:nvPr>
        </p:nvSpPr>
        <p:spPr>
          <a:xfrm>
            <a:off x="2826148" y="3091035"/>
            <a:ext cx="21020484" cy="3527198"/>
          </a:xfrm>
        </p:spPr>
        <p:txBody>
          <a:bodyPr/>
          <a:lstStyle/>
          <a:p>
            <a:r>
              <a:rPr lang="en-US" dirty="0">
                <a:solidFill>
                  <a:srgbClr val="FFFF00"/>
                </a:solidFill>
              </a:rPr>
              <a:t>Expertise, experience, commitment</a:t>
            </a:r>
          </a:p>
          <a:p>
            <a:r>
              <a:rPr lang="en-US" dirty="0">
                <a:solidFill>
                  <a:srgbClr val="FFFF00"/>
                </a:solidFill>
              </a:rPr>
              <a:t>Volt is best selling EV plug-in of all-time</a:t>
            </a:r>
          </a:p>
          <a:p>
            <a:pPr lvl="1"/>
            <a:r>
              <a:rPr lang="en-US" dirty="0">
                <a:solidFill>
                  <a:srgbClr val="FFFF00"/>
                </a:solidFill>
              </a:rPr>
              <a:t>More than 100,000 units </a:t>
            </a:r>
            <a:r>
              <a:rPr lang="en-US" dirty="0" smtClean="0">
                <a:solidFill>
                  <a:srgbClr val="FFFF00"/>
                </a:solidFill>
              </a:rPr>
              <a:t>sold</a:t>
            </a:r>
            <a:endParaRPr lang="en-US" dirty="0">
              <a:solidFill>
                <a:srgbClr val="FFFF00"/>
              </a:solidFill>
            </a:endParaRPr>
          </a:p>
        </p:txBody>
      </p:sp>
      <p:pic>
        <p:nvPicPr>
          <p:cNvPr id="26" name="Q4-15-CHV-LMA-Theme_overlay_V4.png"/>
          <p:cNvPicPr>
            <a:picLocks noChangeAspect="1"/>
          </p:cNvPicPr>
          <p:nvPr/>
        </p:nvPicPr>
        <p:blipFill rotWithShape="1">
          <a:blip r:embed="rId10">
            <a:extLst/>
          </a:blip>
          <a:srcRect l="70109" t="91592" b="1764"/>
          <a:stretch/>
        </p:blipFill>
        <p:spPr>
          <a:xfrm>
            <a:off x="17095304" y="12562789"/>
            <a:ext cx="7288696" cy="911258"/>
          </a:xfrm>
          <a:prstGeom prst="rect">
            <a:avLst/>
          </a:prstGeom>
          <a:noFill/>
          <a:ln w="12700">
            <a:miter lim="400000"/>
          </a:ln>
        </p:spPr>
      </p:pic>
    </p:spTree>
    <p:extLst>
      <p:ext uri="{BB962C8B-B14F-4D97-AF65-F5344CB8AC3E}">
        <p14:creationId xmlns:p14="http://schemas.microsoft.com/office/powerpoint/2010/main" val="11863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479" r="16805"/>
          <a:stretch/>
        </p:blipFill>
        <p:spPr>
          <a:xfrm>
            <a:off x="-49494" y="-2703812"/>
            <a:ext cx="24433494" cy="18325119"/>
          </a:xfrm>
          <a:prstGeom prst="rect">
            <a:avLst/>
          </a:prstGeom>
        </p:spPr>
      </p:pic>
      <p:sp>
        <p:nvSpPr>
          <p:cNvPr id="10" name="Rectangle 9"/>
          <p:cNvSpPr/>
          <p:nvPr/>
        </p:nvSpPr>
        <p:spPr>
          <a:xfrm>
            <a:off x="-49494" y="-1872913"/>
            <a:ext cx="24814494" cy="16427113"/>
          </a:xfrm>
          <a:prstGeom prst="rect">
            <a:avLst/>
          </a:prstGeom>
          <a:gradFill flip="none" rotWithShape="1">
            <a:gsLst>
              <a:gs pos="0">
                <a:schemeClr val="tx1">
                  <a:lumMod val="50000"/>
                  <a:alpha val="27000"/>
                </a:schemeClr>
              </a:gs>
              <a:gs pos="98000">
                <a:schemeClr val="tx1">
                  <a:lumMod val="50000"/>
                </a:schemeClr>
              </a:gs>
            </a:gsLst>
            <a:lin ang="6000000" scaled="0"/>
            <a:tileRect/>
          </a:gradFill>
          <a:ln w="12700" cap="flat">
            <a:noFill/>
            <a:miter lim="400000"/>
          </a:ln>
          <a:effectLst/>
          <a:sp3d/>
        </p:spPr>
        <p:txBody>
          <a:bodyPr rot="0" spcFirstLastPara="1" vertOverflow="overflow" horzOverflow="overflow" vert="horz" wrap="square" lIns="107156" tIns="107156" rIns="107156" bIns="107156" numCol="1" spcCol="38100" rtlCol="0" anchor="ctr">
            <a:noAutofit/>
          </a:bodyPr>
          <a:lstStyle/>
          <a:p>
            <a:pPr algn="ctr" defTabSz="1232297">
              <a:defRPr/>
            </a:pPr>
            <a:endParaRPr lang="en-US" sz="5400" dirty="0">
              <a:solidFill>
                <a:srgbClr val="FFFFFF"/>
              </a:solidFill>
              <a:sym typeface="Helvetica Light"/>
            </a:endParaRPr>
          </a:p>
        </p:txBody>
      </p:sp>
      <p:pic>
        <p:nvPicPr>
          <p:cNvPr id="12" name="CORNERS.png"/>
          <p:cNvPicPr>
            <a:picLocks noChangeAspect="1"/>
          </p:cNvPicPr>
          <p:nvPr/>
        </p:nvPicPr>
        <p:blipFill>
          <a:blip r:embed="rId4">
            <a:extLst/>
          </a:blip>
          <a:stretch>
            <a:fillRect/>
          </a:stretch>
        </p:blipFill>
        <p:spPr>
          <a:xfrm>
            <a:off x="0" y="0"/>
            <a:ext cx="24384000" cy="13716000"/>
          </a:xfrm>
          <a:prstGeom prst="rect">
            <a:avLst/>
          </a:prstGeom>
        </p:spPr>
      </p:pic>
      <p:sp>
        <p:nvSpPr>
          <p:cNvPr id="8" name="Shape 6096"/>
          <p:cNvSpPr/>
          <p:nvPr/>
        </p:nvSpPr>
        <p:spPr>
          <a:xfrm>
            <a:off x="1957106" y="8632499"/>
            <a:ext cx="14705121" cy="1875384"/>
          </a:xfrm>
          <a:prstGeom prst="rect">
            <a:avLst/>
          </a:prstGeom>
          <a:ln w="12700">
            <a:miter lim="400000"/>
          </a:ln>
          <a:extLst>
            <a:ext uri="{C572A759-6A51-4108-AA02-DFA0A04FC94B}">
              <ma14:wrappingTextBoxFlag xmlns:ma14="http://schemas.microsoft.com/office/mac/drawingml/2011/main" xmlns="" val="1"/>
            </a:ext>
          </a:extLst>
        </p:spPr>
        <p:txBody>
          <a:bodyPr lIns="53577" tIns="53577" rIns="53577" bIns="53577" anchor="ctr">
            <a:normAutofit/>
          </a:bodyPr>
          <a:lstStyle/>
          <a:p>
            <a:pPr defTabSz="616148">
              <a:lnSpc>
                <a:spcPct val="80000"/>
              </a:lnSpc>
              <a:defRPr sz="8000" cap="all">
                <a:solidFill>
                  <a:srgbClr val="E1B334"/>
                </a:solidFill>
                <a:latin typeface="Louis Condensed Demi"/>
                <a:ea typeface="Louis Condensed Demi"/>
                <a:cs typeface="Louis Condensed Demi"/>
                <a:sym typeface="Louis Condensed Demi"/>
              </a:defRPr>
            </a:pPr>
            <a:r>
              <a:rPr lang="en-US" sz="7200" cap="all" dirty="0">
                <a:solidFill>
                  <a:srgbClr val="FFFFFF"/>
                </a:solidFill>
                <a:latin typeface="Louis Condensed Demi"/>
                <a:ea typeface="Louis Condensed Demi"/>
                <a:cs typeface="Louis Condensed Demi"/>
                <a:sym typeface="Louis Condensed Demi"/>
              </a:rPr>
              <a:t>SALES AND SERVICE</a:t>
            </a:r>
          </a:p>
          <a:p>
            <a:pPr defTabSz="616148">
              <a:lnSpc>
                <a:spcPct val="80000"/>
              </a:lnSpc>
              <a:defRPr sz="8000" cap="all">
                <a:solidFill>
                  <a:srgbClr val="E1B334"/>
                </a:solidFill>
                <a:latin typeface="Louis Condensed Demi"/>
                <a:ea typeface="Louis Condensed Demi"/>
                <a:cs typeface="Louis Condensed Demi"/>
                <a:sym typeface="Louis Condensed Demi"/>
              </a:defRPr>
            </a:pPr>
            <a:r>
              <a:rPr lang="en-US" sz="7200" cap="all" dirty="0">
                <a:latin typeface="Louis Condensed Demi"/>
                <a:ea typeface="Louis Condensed Demi"/>
                <a:cs typeface="Louis Condensed Demi"/>
                <a:sym typeface="Louis Condensed Demi"/>
              </a:rPr>
              <a:t>READINESS</a:t>
            </a:r>
            <a:endParaRPr sz="7200" cap="all" dirty="0">
              <a:latin typeface="Louis Condensed Demi"/>
              <a:ea typeface="Louis Condensed Demi"/>
              <a:cs typeface="Louis Condensed Demi"/>
              <a:sym typeface="Louis Condensed Demi"/>
            </a:endParaRPr>
          </a:p>
        </p:txBody>
      </p:sp>
      <p:sp>
        <p:nvSpPr>
          <p:cNvPr id="3" name="Text Placeholder 2"/>
          <p:cNvSpPr>
            <a:spLocks noGrp="1"/>
          </p:cNvSpPr>
          <p:nvPr>
            <p:ph type="body" idx="1"/>
          </p:nvPr>
        </p:nvSpPr>
        <p:spPr>
          <a:xfrm>
            <a:off x="1957105" y="10921438"/>
            <a:ext cx="13130495" cy="2365898"/>
          </a:xfrm>
        </p:spPr>
        <p:txBody>
          <a:bodyPr>
            <a:normAutofit fontScale="92500" lnSpcReduction="20000"/>
          </a:bodyPr>
          <a:lstStyle/>
          <a:p>
            <a:r>
              <a:rPr lang="en-US" sz="4600" dirty="0" smtClean="0">
                <a:solidFill>
                  <a:schemeClr val="bg1"/>
                </a:solidFill>
              </a:rPr>
              <a:t>3,000 dealers </a:t>
            </a:r>
            <a:r>
              <a:rPr lang="en-US" sz="4600" dirty="0" smtClean="0">
                <a:solidFill>
                  <a:schemeClr val="accent1"/>
                </a:solidFill>
              </a:rPr>
              <a:t>| </a:t>
            </a:r>
            <a:r>
              <a:rPr lang="en-US" sz="4600" dirty="0" smtClean="0">
                <a:solidFill>
                  <a:schemeClr val="bg1"/>
                </a:solidFill>
              </a:rPr>
              <a:t>2,000 trained GM Service Technicians</a:t>
            </a:r>
            <a:r>
              <a:rPr lang="en-US" sz="4600" dirty="0" smtClean="0">
                <a:solidFill>
                  <a:schemeClr val="accent1"/>
                </a:solidFill>
              </a:rPr>
              <a:t> | </a:t>
            </a:r>
            <a:endParaRPr lang="en-US" sz="4600" dirty="0" smtClean="0">
              <a:solidFill>
                <a:schemeClr val="bg1"/>
              </a:solidFill>
            </a:endParaRPr>
          </a:p>
          <a:p>
            <a:r>
              <a:rPr lang="en-US" sz="4600" dirty="0" smtClean="0">
                <a:solidFill>
                  <a:schemeClr val="bg1"/>
                </a:solidFill>
              </a:rPr>
              <a:t>Special tools and training . . . and investment</a:t>
            </a:r>
          </a:p>
          <a:p>
            <a:r>
              <a:rPr lang="en-US" sz="4600" dirty="0" smtClean="0">
                <a:solidFill>
                  <a:schemeClr val="bg1"/>
                </a:solidFill>
              </a:rPr>
              <a:t>240-Volt charging unit available via GM Accessories…ability to finance</a:t>
            </a:r>
            <a:endParaRPr lang="en-US" sz="4600" dirty="0">
              <a:solidFill>
                <a:schemeClr val="bg1"/>
              </a:solidFill>
            </a:endParaRPr>
          </a:p>
          <a:p>
            <a:endParaRPr lang="en-US" dirty="0">
              <a:solidFill>
                <a:schemeClr val="bg1"/>
              </a:solidFill>
            </a:endParaRPr>
          </a:p>
        </p:txBody>
      </p:sp>
      <p:sp>
        <p:nvSpPr>
          <p:cNvPr id="11" name="Shape 703"/>
          <p:cNvSpPr/>
          <p:nvPr/>
        </p:nvSpPr>
        <p:spPr>
          <a:xfrm>
            <a:off x="5947376" y="9946458"/>
            <a:ext cx="2637825" cy="0"/>
          </a:xfrm>
          <a:prstGeom prst="line">
            <a:avLst/>
          </a:prstGeom>
          <a:ln w="38100">
            <a:solidFill>
              <a:schemeClr val="accent1"/>
            </a:solidFill>
          </a:ln>
        </p:spPr>
        <p:txBody>
          <a:bodyPr tIns="68579" bIns="68579"/>
          <a:lstStyle/>
          <a:p>
            <a:pPr defTabSz="914400" hangingPunct="1">
              <a:defRPr/>
            </a:pPr>
            <a:endParaRPr sz="2850" dirty="0">
              <a:solidFill>
                <a:srgbClr val="474B51"/>
              </a:solidFill>
              <a:latin typeface="Louis Condensed Demi" panose="02000000000000000000" pitchFamily="2" charset="0"/>
            </a:endParaRPr>
          </a:p>
        </p:txBody>
      </p:sp>
    </p:spTree>
    <p:extLst>
      <p:ext uri="{BB962C8B-B14F-4D97-AF65-F5344CB8AC3E}">
        <p14:creationId xmlns:p14="http://schemas.microsoft.com/office/powerpoint/2010/main" val="242975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7CH_BoltEV_Awards_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4" name="Picture 3" descr="Layer 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0215" y="3316832"/>
            <a:ext cx="1448298" cy="1485365"/>
          </a:xfrm>
          <a:prstGeom prst="rect">
            <a:avLst/>
          </a:prstGeom>
        </p:spPr>
      </p:pic>
      <p:grpSp>
        <p:nvGrpSpPr>
          <p:cNvPr id="9" name="Group 8"/>
          <p:cNvGrpSpPr/>
          <p:nvPr/>
        </p:nvGrpSpPr>
        <p:grpSpPr>
          <a:xfrm>
            <a:off x="6923033" y="3520568"/>
            <a:ext cx="2429034" cy="1077893"/>
            <a:chOff x="3554229" y="1731972"/>
            <a:chExt cx="1943227" cy="862314"/>
          </a:xfrm>
        </p:grpSpPr>
        <p:sp>
          <p:nvSpPr>
            <p:cNvPr id="19" name="Title 1"/>
            <p:cNvSpPr txBox="1">
              <a:spLocks/>
            </p:cNvSpPr>
            <p:nvPr/>
          </p:nvSpPr>
          <p:spPr>
            <a:xfrm>
              <a:off x="3554229" y="2313088"/>
              <a:ext cx="1943227" cy="281198"/>
            </a:xfrm>
            <a:prstGeom prst="rect">
              <a:avLst/>
            </a:prstGeom>
          </p:spPr>
          <p:txBody>
            <a:bodyPr vert="horz" lIns="114237" tIns="57122" rIns="114237" bIns="57122" numCol="1" spcCol="731520" rtlCol="0" anchor="t" anchorCtr="0">
              <a:noAutofit/>
            </a:bodyPr>
            <a:lstStyle>
              <a:lvl1pPr algn="l" defTabSz="1096706" rtl="0" eaLnBrk="1" latinLnBrk="0" hangingPunct="1">
                <a:lnSpc>
                  <a:spcPct val="80000"/>
                </a:lnSpc>
                <a:spcBef>
                  <a:spcPct val="0"/>
                </a:spcBef>
                <a:buNone/>
                <a:defRPr sz="8040" kern="1200" cap="all" baseline="0">
                  <a:solidFill>
                    <a:schemeClr val="tx1"/>
                  </a:solidFill>
                  <a:latin typeface="+mj-lt"/>
                  <a:ea typeface="+mj-ea"/>
                  <a:cs typeface="+mj-cs"/>
                </a:defRPr>
              </a:lvl1pPr>
            </a:lstStyle>
            <a:p>
              <a:pPr algn="ctr">
                <a:spcAft>
                  <a:spcPts val="750"/>
                </a:spcAft>
              </a:pPr>
              <a:r>
                <a:rPr lang="en-US" sz="1751" b="1" i="1" cap="none" dirty="0">
                  <a:solidFill>
                    <a:srgbClr val="4A4D52"/>
                  </a:solidFill>
                  <a:latin typeface="Louis Regular"/>
                  <a:cs typeface="Louis Regular"/>
                </a:rPr>
                <a:t>BEST INVENTION</a:t>
              </a:r>
              <a:endParaRPr lang="en-US" sz="1500" cap="none" dirty="0">
                <a:solidFill>
                  <a:srgbClr val="4A4D52"/>
                </a:solidFill>
                <a:latin typeface="Louis Regular"/>
                <a:cs typeface="Louis Regular"/>
              </a:endParaRPr>
            </a:p>
          </p:txBody>
        </p:sp>
        <p:pic>
          <p:nvPicPr>
            <p:cNvPr id="5" name="Picture 4"/>
            <p:cNvPicPr>
              <a:picLocks noChangeAspect="1"/>
            </p:cNvPicPr>
            <p:nvPr/>
          </p:nvPicPr>
          <p:blipFill>
            <a:blip r:embed="rId5"/>
            <a:stretch>
              <a:fillRect/>
            </a:stretch>
          </p:blipFill>
          <p:spPr>
            <a:xfrm>
              <a:off x="3728472" y="1731972"/>
              <a:ext cx="1487761" cy="467157"/>
            </a:xfrm>
            <a:prstGeom prst="rect">
              <a:avLst/>
            </a:prstGeom>
          </p:spPr>
        </p:pic>
      </p:grpSp>
      <p:pic>
        <p:nvPicPr>
          <p:cNvPr id="12" name="Picture 11" descr="Layer 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84326" y="8592871"/>
            <a:ext cx="2111342" cy="1276370"/>
          </a:xfrm>
          <a:prstGeom prst="rect">
            <a:avLst/>
          </a:prstGeom>
        </p:spPr>
      </p:pic>
      <p:grpSp>
        <p:nvGrpSpPr>
          <p:cNvPr id="27" name="Group 26"/>
          <p:cNvGrpSpPr/>
          <p:nvPr/>
        </p:nvGrpSpPr>
        <p:grpSpPr>
          <a:xfrm>
            <a:off x="6184316" y="8635240"/>
            <a:ext cx="4946435" cy="1191635"/>
            <a:chOff x="1957609" y="5642118"/>
            <a:chExt cx="3957147" cy="953307"/>
          </a:xfrm>
        </p:grpSpPr>
        <p:pic>
          <p:nvPicPr>
            <p:cNvPr id="24" name="Picture 23"/>
            <p:cNvPicPr>
              <a:picLocks noChangeAspect="1"/>
            </p:cNvPicPr>
            <p:nvPr/>
          </p:nvPicPr>
          <p:blipFill>
            <a:blip r:embed="rId7"/>
            <a:stretch>
              <a:fillRect/>
            </a:stretch>
          </p:blipFill>
          <p:spPr>
            <a:xfrm>
              <a:off x="2734033" y="5642118"/>
              <a:ext cx="2621463" cy="263291"/>
            </a:xfrm>
            <a:prstGeom prst="rect">
              <a:avLst/>
            </a:prstGeom>
          </p:spPr>
        </p:pic>
        <p:sp>
          <p:nvSpPr>
            <p:cNvPr id="25" name="Title 1"/>
            <p:cNvSpPr txBox="1">
              <a:spLocks/>
            </p:cNvSpPr>
            <p:nvPr/>
          </p:nvSpPr>
          <p:spPr>
            <a:xfrm>
              <a:off x="1957609" y="6032169"/>
              <a:ext cx="1943227" cy="563256"/>
            </a:xfrm>
            <a:prstGeom prst="rect">
              <a:avLst/>
            </a:prstGeom>
          </p:spPr>
          <p:txBody>
            <a:bodyPr vert="horz" lIns="114237" tIns="57122" rIns="114237" bIns="57122" numCol="1" spcCol="731520" rtlCol="0" anchor="t" anchorCtr="0">
              <a:noAutofit/>
            </a:bodyPr>
            <a:lstStyle>
              <a:lvl1pPr algn="l" defTabSz="1096706" rtl="0" eaLnBrk="1" latinLnBrk="0" hangingPunct="1">
                <a:lnSpc>
                  <a:spcPct val="80000"/>
                </a:lnSpc>
                <a:spcBef>
                  <a:spcPct val="0"/>
                </a:spcBef>
                <a:buNone/>
                <a:defRPr sz="8040" kern="1200" cap="all" baseline="0">
                  <a:solidFill>
                    <a:schemeClr val="tx1"/>
                  </a:solidFill>
                  <a:latin typeface="+mj-lt"/>
                  <a:ea typeface="+mj-ea"/>
                  <a:cs typeface="+mj-cs"/>
                </a:defRPr>
              </a:lvl1pPr>
            </a:lstStyle>
            <a:p>
              <a:pPr algn="ctr">
                <a:spcAft>
                  <a:spcPts val="750"/>
                </a:spcAft>
              </a:pPr>
              <a:r>
                <a:rPr lang="en-US" sz="1751" b="1" i="1" cap="none" dirty="0">
                  <a:solidFill>
                    <a:srgbClr val="4A4D52"/>
                  </a:solidFill>
                  <a:latin typeface="Louis Regular"/>
                  <a:cs typeface="Louis Regular"/>
                </a:rPr>
                <a:t>BEST HATCHBACK </a:t>
              </a:r>
              <a:br>
                <a:rPr lang="en-US" sz="1751" b="1" i="1" cap="none" dirty="0">
                  <a:solidFill>
                    <a:srgbClr val="4A4D52"/>
                  </a:solidFill>
                  <a:latin typeface="Louis Regular"/>
                  <a:cs typeface="Louis Regular"/>
                </a:rPr>
              </a:br>
              <a:r>
                <a:rPr lang="en-US" sz="1751" b="1" i="1" cap="none" dirty="0">
                  <a:solidFill>
                    <a:srgbClr val="4A4D52"/>
                  </a:solidFill>
                  <a:latin typeface="Louis Regular"/>
                  <a:cs typeface="Louis Regular"/>
                </a:rPr>
                <a:t>TO BUY 2017</a:t>
              </a:r>
              <a:endParaRPr lang="en-US" sz="1500" cap="none" dirty="0">
                <a:solidFill>
                  <a:srgbClr val="4A4D52"/>
                </a:solidFill>
                <a:latin typeface="Louis Regular"/>
                <a:cs typeface="Louis Regular"/>
              </a:endParaRPr>
            </a:p>
          </p:txBody>
        </p:sp>
        <p:sp>
          <p:nvSpPr>
            <p:cNvPr id="26" name="Title 1"/>
            <p:cNvSpPr txBox="1">
              <a:spLocks/>
            </p:cNvSpPr>
            <p:nvPr/>
          </p:nvSpPr>
          <p:spPr>
            <a:xfrm>
              <a:off x="3971529" y="6032169"/>
              <a:ext cx="1943227" cy="563256"/>
            </a:xfrm>
            <a:prstGeom prst="rect">
              <a:avLst/>
            </a:prstGeom>
          </p:spPr>
          <p:txBody>
            <a:bodyPr vert="horz" lIns="114237" tIns="57122" rIns="114237" bIns="57122" numCol="1" spcCol="731520" rtlCol="0" anchor="t" anchorCtr="0">
              <a:noAutofit/>
            </a:bodyPr>
            <a:lstStyle>
              <a:lvl1pPr algn="l" defTabSz="1096706" rtl="0" eaLnBrk="1" latinLnBrk="0" hangingPunct="1">
                <a:lnSpc>
                  <a:spcPct val="80000"/>
                </a:lnSpc>
                <a:spcBef>
                  <a:spcPct val="0"/>
                </a:spcBef>
                <a:buNone/>
                <a:defRPr sz="8040" kern="1200" cap="all" baseline="0">
                  <a:solidFill>
                    <a:schemeClr val="tx1"/>
                  </a:solidFill>
                  <a:latin typeface="+mj-lt"/>
                  <a:ea typeface="+mj-ea"/>
                  <a:cs typeface="+mj-cs"/>
                </a:defRPr>
              </a:lvl1pPr>
            </a:lstStyle>
            <a:p>
              <a:pPr algn="ctr">
                <a:spcAft>
                  <a:spcPts val="750"/>
                </a:spcAft>
              </a:pPr>
              <a:r>
                <a:rPr lang="en-US" sz="1751" b="1" i="1" cap="none" dirty="0">
                  <a:solidFill>
                    <a:srgbClr val="4A4D52"/>
                  </a:solidFill>
                  <a:latin typeface="Louis Regular"/>
                  <a:cs typeface="Louis Regular"/>
                </a:rPr>
                <a:t>BEST ELECTRIC VEHICLE TO BUY 2017</a:t>
              </a:r>
              <a:endParaRPr lang="en-US" sz="1500" cap="none" dirty="0">
                <a:solidFill>
                  <a:srgbClr val="4A4D52"/>
                </a:solidFill>
                <a:latin typeface="Louis Regular"/>
                <a:cs typeface="Louis Regular"/>
              </a:endParaRPr>
            </a:p>
          </p:txBody>
        </p:sp>
      </p:grpSp>
      <p:pic>
        <p:nvPicPr>
          <p:cNvPr id="30" name="Picture 29" descr="Layer 5.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7027" y="5883643"/>
            <a:ext cx="1697720" cy="1274846"/>
          </a:xfrm>
          <a:prstGeom prst="rect">
            <a:avLst/>
          </a:prstGeom>
        </p:spPr>
      </p:pic>
      <p:pic>
        <p:nvPicPr>
          <p:cNvPr id="31" name="Picture 30" descr="Layer 6.png"/>
          <p:cNvPicPr>
            <a:picLocks noChangeAspect="1"/>
          </p:cNvPicPr>
          <p:nvPr/>
        </p:nvPicPr>
        <p:blipFill rotWithShape="1">
          <a:blip r:embed="rId9">
            <a:extLst>
              <a:ext uri="{28A0092B-C50C-407E-A947-70E740481C1C}">
                <a14:useLocalDpi xmlns:a14="http://schemas.microsoft.com/office/drawing/2010/main" val="0"/>
              </a:ext>
            </a:extLst>
          </a:blip>
          <a:srcRect l="40157"/>
          <a:stretch/>
        </p:blipFill>
        <p:spPr>
          <a:xfrm>
            <a:off x="4724521" y="8314495"/>
            <a:ext cx="1206218" cy="1833125"/>
          </a:xfrm>
          <a:prstGeom prst="rect">
            <a:avLst/>
          </a:prstGeom>
        </p:spPr>
      </p:pic>
      <p:grpSp>
        <p:nvGrpSpPr>
          <p:cNvPr id="43" name="Group 42"/>
          <p:cNvGrpSpPr/>
          <p:nvPr/>
        </p:nvGrpSpPr>
        <p:grpSpPr>
          <a:xfrm>
            <a:off x="10076587" y="3635441"/>
            <a:ext cx="2890052" cy="848144"/>
            <a:chOff x="9156898" y="2893625"/>
            <a:chExt cx="2312041" cy="678515"/>
          </a:xfrm>
        </p:grpSpPr>
        <p:pic>
          <p:nvPicPr>
            <p:cNvPr id="41" name="Picture 40"/>
            <p:cNvPicPr>
              <a:picLocks noChangeAspect="1"/>
            </p:cNvPicPr>
            <p:nvPr/>
          </p:nvPicPr>
          <p:blipFill rotWithShape="1">
            <a:blip r:embed="rId10"/>
            <a:srcRect b="23645"/>
            <a:stretch/>
          </p:blipFill>
          <p:spPr>
            <a:xfrm>
              <a:off x="9156898" y="2893625"/>
              <a:ext cx="2312041" cy="326553"/>
            </a:xfrm>
            <a:prstGeom prst="rect">
              <a:avLst/>
            </a:prstGeom>
          </p:spPr>
        </p:pic>
        <p:sp>
          <p:nvSpPr>
            <p:cNvPr id="42" name="Title 1"/>
            <p:cNvSpPr txBox="1">
              <a:spLocks/>
            </p:cNvSpPr>
            <p:nvPr/>
          </p:nvSpPr>
          <p:spPr>
            <a:xfrm>
              <a:off x="9331089" y="3290942"/>
              <a:ext cx="1943227" cy="281198"/>
            </a:xfrm>
            <a:prstGeom prst="rect">
              <a:avLst/>
            </a:prstGeom>
          </p:spPr>
          <p:txBody>
            <a:bodyPr vert="horz" lIns="114237" tIns="57122" rIns="114237" bIns="57122" numCol="1" spcCol="731520" rtlCol="0" anchor="t" anchorCtr="0">
              <a:noAutofit/>
            </a:bodyPr>
            <a:lstStyle>
              <a:lvl1pPr algn="l" defTabSz="1096706" rtl="0" eaLnBrk="1" latinLnBrk="0" hangingPunct="1">
                <a:lnSpc>
                  <a:spcPct val="80000"/>
                </a:lnSpc>
                <a:spcBef>
                  <a:spcPct val="0"/>
                </a:spcBef>
                <a:buNone/>
                <a:defRPr sz="8040" kern="1200" cap="all" baseline="0">
                  <a:solidFill>
                    <a:schemeClr val="tx1"/>
                  </a:solidFill>
                  <a:latin typeface="+mj-lt"/>
                  <a:ea typeface="+mj-ea"/>
                  <a:cs typeface="+mj-cs"/>
                </a:defRPr>
              </a:lvl1pPr>
            </a:lstStyle>
            <a:p>
              <a:pPr algn="ctr">
                <a:spcAft>
                  <a:spcPts val="750"/>
                </a:spcAft>
              </a:pPr>
              <a:r>
                <a:rPr lang="en-US" sz="1751" b="1" i="1" cap="none" dirty="0">
                  <a:solidFill>
                    <a:srgbClr val="4A4D52"/>
                  </a:solidFill>
                  <a:latin typeface="Louis Regular"/>
                  <a:cs typeface="Louis Regular"/>
                </a:rPr>
                <a:t>CAR OF THE YEAR</a:t>
              </a:r>
              <a:endParaRPr lang="en-US" sz="1500" cap="none" dirty="0">
                <a:solidFill>
                  <a:srgbClr val="4A4D52"/>
                </a:solidFill>
                <a:latin typeface="Louis Regular"/>
                <a:cs typeface="Louis Regular"/>
              </a:endParaRPr>
            </a:p>
          </p:txBody>
        </p:sp>
      </p:grpSp>
      <p:sp>
        <p:nvSpPr>
          <p:cNvPr id="23" name="Title 1"/>
          <p:cNvSpPr txBox="1">
            <a:spLocks/>
          </p:cNvSpPr>
          <p:nvPr/>
        </p:nvSpPr>
        <p:spPr>
          <a:xfrm>
            <a:off x="3880627" y="2376332"/>
            <a:ext cx="16204341" cy="673101"/>
          </a:xfrm>
          <a:prstGeom prst="rect">
            <a:avLst/>
          </a:prstGeom>
        </p:spPr>
        <p:txBody>
          <a:bodyPr vert="horz" lIns="114237" tIns="57122" rIns="114237" bIns="57122" rtlCol="0" anchor="b" anchorCtr="0">
            <a:noAutofit/>
          </a:bodyPr>
          <a:lstStyle>
            <a:lvl1pPr algn="l" defTabSz="1096706" rtl="0" eaLnBrk="1" latinLnBrk="0" hangingPunct="1">
              <a:lnSpc>
                <a:spcPct val="80000"/>
              </a:lnSpc>
              <a:spcBef>
                <a:spcPct val="0"/>
              </a:spcBef>
              <a:buNone/>
              <a:defRPr sz="8040" kern="1200" cap="all" baseline="0">
                <a:solidFill>
                  <a:schemeClr val="tx1"/>
                </a:solidFill>
                <a:latin typeface="+mj-lt"/>
                <a:ea typeface="+mj-ea"/>
                <a:cs typeface="+mj-cs"/>
              </a:defRPr>
            </a:lvl1pPr>
          </a:lstStyle>
          <a:p>
            <a:pPr algn="ctr"/>
            <a:r>
              <a:rPr lang="en-US" sz="8000" dirty="0"/>
              <a:t>2017 Chevrolet </a:t>
            </a:r>
          </a:p>
          <a:p>
            <a:pPr algn="ctr"/>
            <a:r>
              <a:rPr lang="en-US" sz="7200" dirty="0">
                <a:solidFill>
                  <a:schemeClr val="bg2"/>
                </a:solidFill>
              </a:rPr>
              <a:t>                                  </a:t>
            </a:r>
            <a:r>
              <a:rPr lang="en-US" sz="7200" dirty="0">
                <a:solidFill>
                  <a:schemeClr val="accent1"/>
                </a:solidFill>
              </a:rPr>
              <a:t>Bolt EV</a:t>
            </a:r>
          </a:p>
        </p:txBody>
      </p:sp>
      <p:pic>
        <p:nvPicPr>
          <p:cNvPr id="37" name="Picture 36"/>
          <p:cNvPicPr>
            <a:picLocks noChangeAspect="1"/>
          </p:cNvPicPr>
          <p:nvPr/>
        </p:nvPicPr>
        <p:blipFill>
          <a:blip r:embed="rId11"/>
          <a:stretch>
            <a:fillRect/>
          </a:stretch>
        </p:blipFill>
        <p:spPr>
          <a:xfrm>
            <a:off x="8906720" y="5323544"/>
            <a:ext cx="2395048" cy="2395044"/>
          </a:xfrm>
          <a:prstGeom prst="rect">
            <a:avLst/>
          </a:prstGeom>
        </p:spPr>
      </p:pic>
      <p:grpSp>
        <p:nvGrpSpPr>
          <p:cNvPr id="38" name="Group 37"/>
          <p:cNvGrpSpPr/>
          <p:nvPr/>
        </p:nvGrpSpPr>
        <p:grpSpPr>
          <a:xfrm>
            <a:off x="18359641" y="5907100"/>
            <a:ext cx="2429034" cy="1227935"/>
            <a:chOff x="4167467" y="1943950"/>
            <a:chExt cx="1943227" cy="982348"/>
          </a:xfrm>
        </p:grpSpPr>
        <p:pic>
          <p:nvPicPr>
            <p:cNvPr id="39" name="Picture 38"/>
            <p:cNvPicPr>
              <a:picLocks noChangeAspect="1"/>
            </p:cNvPicPr>
            <p:nvPr/>
          </p:nvPicPr>
          <p:blipFill>
            <a:blip r:embed="rId12"/>
            <a:stretch>
              <a:fillRect/>
            </a:stretch>
          </p:blipFill>
          <p:spPr>
            <a:xfrm>
              <a:off x="4444957" y="1943950"/>
              <a:ext cx="1388153" cy="588914"/>
            </a:xfrm>
            <a:prstGeom prst="rect">
              <a:avLst/>
            </a:prstGeom>
          </p:spPr>
        </p:pic>
        <p:sp>
          <p:nvSpPr>
            <p:cNvPr id="40" name="Title 1"/>
            <p:cNvSpPr txBox="1">
              <a:spLocks/>
            </p:cNvSpPr>
            <p:nvPr/>
          </p:nvSpPr>
          <p:spPr>
            <a:xfrm>
              <a:off x="4167467" y="2645100"/>
              <a:ext cx="1943227" cy="281198"/>
            </a:xfrm>
            <a:prstGeom prst="rect">
              <a:avLst/>
            </a:prstGeom>
          </p:spPr>
          <p:txBody>
            <a:bodyPr vert="horz" lIns="114237" tIns="57122" rIns="114237" bIns="57122" numCol="1" spcCol="731520" rtlCol="0" anchor="t" anchorCtr="0">
              <a:noAutofit/>
            </a:bodyPr>
            <a:lstStyle>
              <a:lvl1pPr algn="l" defTabSz="1096706" rtl="0" eaLnBrk="1" latinLnBrk="0" hangingPunct="1">
                <a:lnSpc>
                  <a:spcPct val="80000"/>
                </a:lnSpc>
                <a:spcBef>
                  <a:spcPct val="0"/>
                </a:spcBef>
                <a:buNone/>
                <a:defRPr sz="8040" kern="1200" cap="all" baseline="0">
                  <a:solidFill>
                    <a:schemeClr val="tx1"/>
                  </a:solidFill>
                  <a:latin typeface="+mj-lt"/>
                  <a:ea typeface="+mj-ea"/>
                  <a:cs typeface="+mj-cs"/>
                </a:defRPr>
              </a:lvl1pPr>
            </a:lstStyle>
            <a:p>
              <a:pPr algn="ctr">
                <a:spcAft>
                  <a:spcPts val="750"/>
                </a:spcAft>
              </a:pPr>
              <a:r>
                <a:rPr lang="en-US" sz="1751" b="1" i="1" cap="none" dirty="0">
                  <a:solidFill>
                    <a:srgbClr val="4A4D52"/>
                  </a:solidFill>
                  <a:latin typeface="Louis Regular"/>
                  <a:cs typeface="Louis Regular"/>
                </a:rPr>
                <a:t>BEST NEW </a:t>
              </a:r>
              <a:br>
                <a:rPr lang="en-US" sz="1751" b="1" i="1" cap="none" dirty="0">
                  <a:solidFill>
                    <a:srgbClr val="4A4D52"/>
                  </a:solidFill>
                  <a:latin typeface="Louis Regular"/>
                  <a:cs typeface="Louis Regular"/>
                </a:rPr>
              </a:br>
              <a:r>
                <a:rPr lang="en-US" sz="1751" b="1" i="1" cap="none" dirty="0">
                  <a:solidFill>
                    <a:srgbClr val="4A4D52"/>
                  </a:solidFill>
                  <a:latin typeface="Louis Regular"/>
                  <a:cs typeface="Louis Regular"/>
                </a:rPr>
                <a:t>ELECTRIC VEHICLE</a:t>
              </a:r>
              <a:endParaRPr lang="en-US" sz="1500" cap="none" dirty="0">
                <a:solidFill>
                  <a:srgbClr val="4A4D52"/>
                </a:solidFill>
                <a:latin typeface="Louis Regular"/>
                <a:cs typeface="Louis Regular"/>
              </a:endParaRPr>
            </a:p>
          </p:txBody>
        </p:sp>
      </p:grpSp>
      <p:grpSp>
        <p:nvGrpSpPr>
          <p:cNvPr id="44" name="Group 43"/>
          <p:cNvGrpSpPr/>
          <p:nvPr/>
        </p:nvGrpSpPr>
        <p:grpSpPr>
          <a:xfrm>
            <a:off x="16507144" y="3635441"/>
            <a:ext cx="4102785" cy="1013366"/>
            <a:chOff x="6941590" y="1896098"/>
            <a:chExt cx="3282228" cy="810692"/>
          </a:xfrm>
        </p:grpSpPr>
        <p:pic>
          <p:nvPicPr>
            <p:cNvPr id="45" name="Picture 44" descr="rs.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49785" y="1896098"/>
              <a:ext cx="2465593" cy="398846"/>
            </a:xfrm>
            <a:prstGeom prst="rect">
              <a:avLst/>
            </a:prstGeom>
          </p:spPr>
        </p:pic>
        <p:sp>
          <p:nvSpPr>
            <p:cNvPr id="47" name="Title 1"/>
            <p:cNvSpPr txBox="1">
              <a:spLocks/>
            </p:cNvSpPr>
            <p:nvPr/>
          </p:nvSpPr>
          <p:spPr>
            <a:xfrm>
              <a:off x="6941590" y="2425592"/>
              <a:ext cx="1086873" cy="281198"/>
            </a:xfrm>
            <a:prstGeom prst="rect">
              <a:avLst/>
            </a:prstGeom>
          </p:spPr>
          <p:txBody>
            <a:bodyPr vert="horz" lIns="114237" tIns="57122" rIns="114237" bIns="57122" numCol="1" spcCol="731520" rtlCol="0" anchor="t" anchorCtr="0">
              <a:noAutofit/>
            </a:bodyPr>
            <a:lstStyle>
              <a:lvl1pPr algn="l" defTabSz="1096706" rtl="0" eaLnBrk="1" latinLnBrk="0" hangingPunct="1">
                <a:lnSpc>
                  <a:spcPct val="80000"/>
                </a:lnSpc>
                <a:spcBef>
                  <a:spcPct val="0"/>
                </a:spcBef>
                <a:buNone/>
                <a:defRPr sz="8040" kern="1200" cap="all" baseline="0">
                  <a:solidFill>
                    <a:schemeClr val="tx1"/>
                  </a:solidFill>
                  <a:latin typeface="+mj-lt"/>
                  <a:ea typeface="+mj-ea"/>
                  <a:cs typeface="+mj-cs"/>
                </a:defRPr>
              </a:lvl1pPr>
            </a:lstStyle>
            <a:p>
              <a:pPr algn="ctr">
                <a:spcAft>
                  <a:spcPts val="750"/>
                </a:spcAft>
              </a:pPr>
              <a:r>
                <a:rPr lang="en-US" sz="1751" b="1" i="1" cap="none" dirty="0">
                  <a:solidFill>
                    <a:srgbClr val="4A4D52"/>
                  </a:solidFill>
                  <a:latin typeface="Louis Regular"/>
                  <a:cs typeface="Louis Regular"/>
                </a:rPr>
                <a:t>CAR OF </a:t>
              </a:r>
              <a:br>
                <a:rPr lang="en-US" sz="1751" b="1" i="1" cap="none" dirty="0">
                  <a:solidFill>
                    <a:srgbClr val="4A4D52"/>
                  </a:solidFill>
                  <a:latin typeface="Louis Regular"/>
                  <a:cs typeface="Louis Regular"/>
                </a:rPr>
              </a:br>
              <a:r>
                <a:rPr lang="en-US" sz="1751" b="1" i="1" cap="none" dirty="0">
                  <a:solidFill>
                    <a:srgbClr val="4A4D52"/>
                  </a:solidFill>
                  <a:latin typeface="Louis Regular"/>
                  <a:cs typeface="Louis Regular"/>
                </a:rPr>
                <a:t>THE YEAR</a:t>
              </a:r>
              <a:endParaRPr lang="en-US" sz="1500" cap="none" dirty="0">
                <a:solidFill>
                  <a:srgbClr val="4A4D52"/>
                </a:solidFill>
                <a:latin typeface="Louis Regular"/>
                <a:cs typeface="Louis Regular"/>
              </a:endParaRPr>
            </a:p>
          </p:txBody>
        </p:sp>
        <p:sp>
          <p:nvSpPr>
            <p:cNvPr id="48" name="Title 1"/>
            <p:cNvSpPr txBox="1">
              <a:spLocks/>
            </p:cNvSpPr>
            <p:nvPr/>
          </p:nvSpPr>
          <p:spPr>
            <a:xfrm>
              <a:off x="8084626" y="2425592"/>
              <a:ext cx="2139192" cy="281198"/>
            </a:xfrm>
            <a:prstGeom prst="rect">
              <a:avLst/>
            </a:prstGeom>
          </p:spPr>
          <p:txBody>
            <a:bodyPr vert="horz" lIns="114237" tIns="57122" rIns="114237" bIns="57122" numCol="1" spcCol="731520" rtlCol="0" anchor="t" anchorCtr="0">
              <a:noAutofit/>
            </a:bodyPr>
            <a:lstStyle>
              <a:lvl1pPr algn="l" defTabSz="1096706" rtl="0" eaLnBrk="1" latinLnBrk="0" hangingPunct="1">
                <a:lnSpc>
                  <a:spcPct val="80000"/>
                </a:lnSpc>
                <a:spcBef>
                  <a:spcPct val="0"/>
                </a:spcBef>
                <a:buNone/>
                <a:defRPr sz="8040" kern="1200" cap="all" baseline="0">
                  <a:solidFill>
                    <a:schemeClr val="tx1"/>
                  </a:solidFill>
                  <a:latin typeface="+mj-lt"/>
                  <a:ea typeface="+mj-ea"/>
                  <a:cs typeface="+mj-cs"/>
                </a:defRPr>
              </a:lvl1pPr>
            </a:lstStyle>
            <a:p>
              <a:pPr algn="ctr">
                <a:spcAft>
                  <a:spcPts val="750"/>
                </a:spcAft>
              </a:pPr>
              <a:r>
                <a:rPr lang="en-US" sz="1751" b="1" i="1" cap="none" dirty="0">
                  <a:solidFill>
                    <a:srgbClr val="4A4D52"/>
                  </a:solidFill>
                  <a:latin typeface="Louis Regular"/>
                  <a:cs typeface="Louis Regular"/>
                </a:rPr>
                <a:t>DRIVELINE TECHNOLOGY OF THE YEAR</a:t>
              </a:r>
              <a:endParaRPr lang="en-US" sz="1500" cap="none" dirty="0">
                <a:solidFill>
                  <a:srgbClr val="4A4D52"/>
                </a:solidFill>
                <a:latin typeface="Louis Regular"/>
                <a:cs typeface="Louis Regular"/>
              </a:endParaRPr>
            </a:p>
          </p:txBody>
        </p:sp>
      </p:grpSp>
      <p:pic>
        <p:nvPicPr>
          <p:cNvPr id="50" name="Picture 49"/>
          <p:cNvPicPr>
            <a:picLocks noChangeAspect="1"/>
          </p:cNvPicPr>
          <p:nvPr/>
        </p:nvPicPr>
        <p:blipFill>
          <a:blip r:embed="rId14"/>
          <a:stretch>
            <a:fillRect/>
          </a:stretch>
        </p:blipFill>
        <p:spPr>
          <a:xfrm>
            <a:off x="14711220" y="6039131"/>
            <a:ext cx="963870" cy="963870"/>
          </a:xfrm>
          <a:prstGeom prst="rect">
            <a:avLst/>
          </a:prstGeom>
        </p:spPr>
      </p:pic>
      <p:sp>
        <p:nvSpPr>
          <p:cNvPr id="51" name="Title 1"/>
          <p:cNvSpPr txBox="1">
            <a:spLocks/>
          </p:cNvSpPr>
          <p:nvPr/>
        </p:nvSpPr>
        <p:spPr>
          <a:xfrm>
            <a:off x="15879096" y="6136419"/>
            <a:ext cx="2673990" cy="351498"/>
          </a:xfrm>
          <a:prstGeom prst="rect">
            <a:avLst/>
          </a:prstGeom>
        </p:spPr>
        <p:txBody>
          <a:bodyPr vert="horz" lIns="114237" tIns="57122" rIns="114237" bIns="57122" numCol="1" spcCol="731520" rtlCol="0" anchor="t" anchorCtr="0">
            <a:noAutofit/>
          </a:bodyPr>
          <a:lstStyle>
            <a:lvl1pPr algn="l" defTabSz="1096706" rtl="0" eaLnBrk="1" latinLnBrk="0" hangingPunct="1">
              <a:lnSpc>
                <a:spcPct val="80000"/>
              </a:lnSpc>
              <a:spcBef>
                <a:spcPct val="0"/>
              </a:spcBef>
              <a:buNone/>
              <a:defRPr sz="8040" kern="1200" cap="all" baseline="0">
                <a:solidFill>
                  <a:schemeClr val="tx1"/>
                </a:solidFill>
                <a:latin typeface="+mj-lt"/>
                <a:ea typeface="+mj-ea"/>
                <a:cs typeface="+mj-cs"/>
              </a:defRPr>
            </a:lvl1pPr>
          </a:lstStyle>
          <a:p>
            <a:pPr>
              <a:spcAft>
                <a:spcPts val="750"/>
              </a:spcAft>
            </a:pPr>
            <a:r>
              <a:rPr lang="en-US" sz="1751" b="1" i="1" cap="none" dirty="0">
                <a:solidFill>
                  <a:srgbClr val="4A4D52"/>
                </a:solidFill>
                <a:latin typeface="Louis Regular"/>
                <a:cs typeface="Louis Regular"/>
              </a:rPr>
              <a:t>READER’S CHOICE COMPETITION: MOST ECO-FRIENDLY</a:t>
            </a:r>
            <a:endParaRPr lang="en-US" sz="1500" cap="none" dirty="0">
              <a:solidFill>
                <a:srgbClr val="4A4D52"/>
              </a:solidFill>
              <a:latin typeface="Louis Regular"/>
              <a:cs typeface="Louis Regular"/>
            </a:endParaRPr>
          </a:p>
        </p:txBody>
      </p:sp>
      <p:cxnSp>
        <p:nvCxnSpPr>
          <p:cNvPr id="46" name="Straight Connector 45"/>
          <p:cNvCxnSpPr/>
          <p:nvPr/>
        </p:nvCxnSpPr>
        <p:spPr>
          <a:xfrm flipH="1" flipV="1">
            <a:off x="9840895" y="2405705"/>
            <a:ext cx="3290941" cy="19038"/>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691159" y="3097383"/>
            <a:ext cx="2091464" cy="1924263"/>
          </a:xfrm>
          <a:prstGeom prst="rect">
            <a:avLst/>
          </a:prstGeom>
        </p:spPr>
      </p:pic>
      <p:pic>
        <p:nvPicPr>
          <p:cNvPr id="53" name="Picture 52"/>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1703741" y="5940410"/>
            <a:ext cx="2605506" cy="1161312"/>
          </a:xfrm>
          <a:prstGeom prst="rect">
            <a:avLst/>
          </a:prstGeom>
        </p:spPr>
      </p:pic>
      <p:pic>
        <p:nvPicPr>
          <p:cNvPr id="54" name="Picture 5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488136" y="5631217"/>
            <a:ext cx="1916918" cy="1779698"/>
          </a:xfrm>
          <a:prstGeom prst="rect">
            <a:avLst/>
          </a:prstGeom>
          <a:effectLst>
            <a:outerShdw blurRad="50800" dist="38100" dir="2700000" algn="tl" rotWithShape="0">
              <a:prstClr val="black">
                <a:alpha val="40000"/>
              </a:prstClr>
            </a:outerShdw>
          </a:effectLst>
        </p:spPr>
      </p:pic>
      <p:pic>
        <p:nvPicPr>
          <p:cNvPr id="52" name="CORNERS.png"/>
          <p:cNvPicPr>
            <a:picLocks noChangeAspect="1"/>
          </p:cNvPicPr>
          <p:nvPr/>
        </p:nvPicPr>
        <p:blipFill rotWithShape="1">
          <a:blip r:embed="rId18">
            <a:extLst/>
          </a:blip>
          <a:srcRect l="83333" t="77600"/>
          <a:stretch/>
        </p:blipFill>
        <p:spPr>
          <a:xfrm>
            <a:off x="17780000" y="11226800"/>
            <a:ext cx="3556000" cy="2489200"/>
          </a:xfrm>
          <a:prstGeom prst="rect">
            <a:avLst/>
          </a:prstGeom>
          <a:ln w="12700">
            <a:miter lim="400000"/>
          </a:ln>
        </p:spPr>
      </p:pic>
      <p:pic>
        <p:nvPicPr>
          <p:cNvPr id="55" name="CORNERS.png"/>
          <p:cNvPicPr>
            <a:picLocks noChangeAspect="1"/>
          </p:cNvPicPr>
          <p:nvPr/>
        </p:nvPicPr>
        <p:blipFill rotWithShape="1">
          <a:blip r:embed="rId18">
            <a:extLst/>
          </a:blip>
          <a:srcRect r="90417" b="63733"/>
          <a:stretch/>
        </p:blipFill>
        <p:spPr>
          <a:xfrm>
            <a:off x="3048000" y="1"/>
            <a:ext cx="2500032" cy="4927600"/>
          </a:xfrm>
          <a:prstGeom prst="rect">
            <a:avLst/>
          </a:prstGeom>
          <a:ln w="12700">
            <a:miter lim="400000"/>
          </a:ln>
        </p:spPr>
      </p:pic>
    </p:spTree>
    <p:extLst>
      <p:ext uri="{BB962C8B-B14F-4D97-AF65-F5344CB8AC3E}">
        <p14:creationId xmlns:p14="http://schemas.microsoft.com/office/powerpoint/2010/main" val="205398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7859" y="792640"/>
            <a:ext cx="21945600" cy="1595131"/>
          </a:xfrm>
        </p:spPr>
        <p:txBody>
          <a:bodyPr/>
          <a:lstStyle/>
          <a:p>
            <a:r>
              <a:rPr lang="en-US" dirty="0" smtClean="0"/>
              <a:t>New Chevrolet Bolt: </a:t>
            </a:r>
            <a:r>
              <a:rPr lang="en-US" dirty="0"/>
              <a:t>5 </a:t>
            </a:r>
            <a:r>
              <a:rPr lang="en-US" dirty="0" smtClean="0"/>
              <a:t>things</a:t>
            </a:r>
            <a:endParaRPr lang="en-US" dirty="0"/>
          </a:p>
        </p:txBody>
      </p:sp>
      <p:sp>
        <p:nvSpPr>
          <p:cNvPr id="4" name="TextBox 3"/>
          <p:cNvSpPr txBox="1"/>
          <p:nvPr/>
        </p:nvSpPr>
        <p:spPr>
          <a:xfrm>
            <a:off x="1889004" y="2383106"/>
            <a:ext cx="2898067" cy="10095071"/>
          </a:xfrm>
          <a:prstGeom prst="rect">
            <a:avLst/>
          </a:prstGeom>
          <a:noFill/>
        </p:spPr>
        <p:txBody>
          <a:bodyPr wrap="square" lIns="243840" tIns="121920" rIns="243840" bIns="121920" rtlCol="0">
            <a:spAutoFit/>
          </a:bodyPr>
          <a:lstStyle/>
          <a:p>
            <a:r>
              <a:rPr lang="en-US" sz="12800" b="1" i="1" dirty="0">
                <a:solidFill>
                  <a:srgbClr val="4F81BD">
                    <a:lumMod val="75000"/>
                  </a:srgbClr>
                </a:solidFill>
                <a:latin typeface="Bernard MT Condensed" panose="02050806060905020404" pitchFamily="18" charset="0"/>
              </a:rPr>
              <a:t>1</a:t>
            </a:r>
          </a:p>
          <a:p>
            <a:r>
              <a:rPr lang="en-US" sz="12800" b="1" i="1" dirty="0">
                <a:solidFill>
                  <a:srgbClr val="C0504D">
                    <a:lumMod val="75000"/>
                  </a:srgbClr>
                </a:solidFill>
                <a:latin typeface="Bernard MT Condensed" panose="02050806060905020404" pitchFamily="18" charset="0"/>
              </a:rPr>
              <a:t>2</a:t>
            </a:r>
          </a:p>
          <a:p>
            <a:r>
              <a:rPr lang="en-US" sz="12800" b="1" i="1" dirty="0">
                <a:solidFill>
                  <a:srgbClr val="9BBB59">
                    <a:lumMod val="75000"/>
                  </a:srgbClr>
                </a:solidFill>
                <a:latin typeface="Bernard MT Condensed" panose="02050806060905020404" pitchFamily="18" charset="0"/>
              </a:rPr>
              <a:t>3</a:t>
            </a:r>
          </a:p>
          <a:p>
            <a:r>
              <a:rPr lang="en-US" sz="12800" b="1" i="1" dirty="0">
                <a:solidFill>
                  <a:srgbClr val="8064A2">
                    <a:lumMod val="75000"/>
                  </a:srgbClr>
                </a:solidFill>
                <a:latin typeface="Bernard MT Condensed" panose="02050806060905020404" pitchFamily="18" charset="0"/>
              </a:rPr>
              <a:t>4</a:t>
            </a:r>
          </a:p>
          <a:p>
            <a:r>
              <a:rPr lang="en-US" sz="12800" b="1" i="1" dirty="0">
                <a:solidFill>
                  <a:srgbClr val="4BACC6">
                    <a:lumMod val="75000"/>
                  </a:srgbClr>
                </a:solidFill>
                <a:latin typeface="Bernard MT Condensed" panose="02050806060905020404" pitchFamily="18" charset="0"/>
              </a:rPr>
              <a:t>5</a:t>
            </a:r>
          </a:p>
        </p:txBody>
      </p:sp>
      <p:sp>
        <p:nvSpPr>
          <p:cNvPr id="5" name="TextBox 4"/>
          <p:cNvSpPr txBox="1"/>
          <p:nvPr/>
        </p:nvSpPr>
        <p:spPr>
          <a:xfrm>
            <a:off x="3274324" y="2548355"/>
            <a:ext cx="20038643" cy="1969578"/>
          </a:xfrm>
          <a:prstGeom prst="rect">
            <a:avLst/>
          </a:prstGeom>
          <a:noFill/>
        </p:spPr>
        <p:txBody>
          <a:bodyPr wrap="square" lIns="243840" tIns="121920" rIns="243840" bIns="121920" rtlCol="0">
            <a:spAutoFit/>
          </a:bodyPr>
          <a:lstStyle/>
          <a:p>
            <a:r>
              <a:rPr lang="en-US" sz="3733" b="1" dirty="0">
                <a:solidFill>
                  <a:schemeClr val="accent6"/>
                </a:solidFill>
              </a:rPr>
              <a:t>Chevrolet Bolt is unique there’s no class for it yet. Bolt is a 5-door Compact Utility Vehicle (CUV)  with an all-new, all-electric powertrain that can </a:t>
            </a:r>
            <a:r>
              <a:rPr lang="en-US" sz="3733" b="1" u="sng" dirty="0">
                <a:solidFill>
                  <a:schemeClr val="accent6"/>
                </a:solidFill>
              </a:rPr>
              <a:t>deliver 200+ miles on a single charge </a:t>
            </a:r>
            <a:r>
              <a:rPr lang="en-US" sz="3733" b="1" dirty="0">
                <a:solidFill>
                  <a:prstClr val="black"/>
                </a:solidFill>
              </a:rPr>
              <a:t>, dramatically farther than any all-electric currently available. </a:t>
            </a:r>
            <a:endParaRPr lang="en-US" sz="3733" b="1" dirty="0"/>
          </a:p>
        </p:txBody>
      </p:sp>
      <p:sp>
        <p:nvSpPr>
          <p:cNvPr id="6" name="TextBox 5"/>
          <p:cNvSpPr txBox="1"/>
          <p:nvPr/>
        </p:nvSpPr>
        <p:spPr>
          <a:xfrm>
            <a:off x="3285532" y="4712803"/>
            <a:ext cx="20421133" cy="1395126"/>
          </a:xfrm>
          <a:prstGeom prst="rect">
            <a:avLst/>
          </a:prstGeom>
          <a:noFill/>
        </p:spPr>
        <p:txBody>
          <a:bodyPr wrap="square" lIns="243840" tIns="121920" rIns="243840" bIns="121920" rtlCol="0">
            <a:spAutoFit/>
          </a:bodyPr>
          <a:lstStyle/>
          <a:p>
            <a:r>
              <a:rPr lang="en-US" sz="3733" b="1" dirty="0">
                <a:solidFill>
                  <a:schemeClr val="accent6"/>
                </a:solidFill>
              </a:rPr>
              <a:t>Power comes from a single, high-capacity electric motor. Compact, powerful and quiet, the motor  offers 266 lb.-ft.  torque and 200 horsepower , with  0-60 under 7.0 seconds.</a:t>
            </a:r>
          </a:p>
        </p:txBody>
      </p:sp>
      <p:sp>
        <p:nvSpPr>
          <p:cNvPr id="7" name="TextBox 6"/>
          <p:cNvSpPr txBox="1"/>
          <p:nvPr/>
        </p:nvSpPr>
        <p:spPr>
          <a:xfrm>
            <a:off x="3311364" y="6589227"/>
            <a:ext cx="20028696" cy="1395126"/>
          </a:xfrm>
          <a:prstGeom prst="rect">
            <a:avLst/>
          </a:prstGeom>
          <a:noFill/>
        </p:spPr>
        <p:txBody>
          <a:bodyPr wrap="square" lIns="243840" tIns="121920" rIns="243840" bIns="121920" rtlCol="0">
            <a:spAutoFit/>
          </a:bodyPr>
          <a:lstStyle/>
          <a:p>
            <a:r>
              <a:rPr lang="en-US" sz="3733" b="1" dirty="0">
                <a:solidFill>
                  <a:prstClr val="black"/>
                </a:solidFill>
              </a:rPr>
              <a:t>Regenerative braking allows highly advanced – and enjoyable – single pedal driving  which can allow the vehicle to slow to a complete stop without using the brake pedal.</a:t>
            </a:r>
          </a:p>
        </p:txBody>
      </p:sp>
      <p:sp>
        <p:nvSpPr>
          <p:cNvPr id="8" name="TextBox 7"/>
          <p:cNvSpPr txBox="1"/>
          <p:nvPr/>
        </p:nvSpPr>
        <p:spPr>
          <a:xfrm>
            <a:off x="3232849" y="8428467"/>
            <a:ext cx="20264968" cy="1969578"/>
          </a:xfrm>
          <a:prstGeom prst="rect">
            <a:avLst/>
          </a:prstGeom>
          <a:noFill/>
        </p:spPr>
        <p:txBody>
          <a:bodyPr wrap="square" lIns="243840" tIns="121920" rIns="243840" bIns="121920" rtlCol="0">
            <a:spAutoFit/>
          </a:bodyPr>
          <a:lstStyle/>
          <a:p>
            <a:r>
              <a:rPr lang="en-US" sz="3733" b="1" dirty="0">
                <a:solidFill>
                  <a:schemeClr val="accent6"/>
                </a:solidFill>
              </a:rPr>
              <a:t> Engineered with a billion customer miles of experience, the all-new  lithium ion battery pack can go up to </a:t>
            </a:r>
            <a:r>
              <a:rPr lang="en-US" sz="3733" b="1" dirty="0" smtClean="0">
                <a:solidFill>
                  <a:schemeClr val="accent6"/>
                </a:solidFill>
              </a:rPr>
              <a:t>238 miles</a:t>
            </a:r>
            <a:r>
              <a:rPr lang="en-US" sz="3733" b="1" dirty="0">
                <a:solidFill>
                  <a:schemeClr val="accent6"/>
                </a:solidFill>
              </a:rPr>
              <a:t>; a typical 50- mile commute can be recharged in less than 2 hours. Overnight charging is accomplished with standard  240V household current. </a:t>
            </a:r>
          </a:p>
        </p:txBody>
      </p:sp>
      <p:sp>
        <p:nvSpPr>
          <p:cNvPr id="9" name="TextBox 8"/>
          <p:cNvSpPr txBox="1"/>
          <p:nvPr/>
        </p:nvSpPr>
        <p:spPr>
          <a:xfrm>
            <a:off x="3340981" y="10450525"/>
            <a:ext cx="17272000" cy="1395126"/>
          </a:xfrm>
          <a:prstGeom prst="rect">
            <a:avLst/>
          </a:prstGeom>
          <a:noFill/>
        </p:spPr>
        <p:txBody>
          <a:bodyPr wrap="square" lIns="243840" tIns="121920" rIns="243840" bIns="121920" rtlCol="0">
            <a:spAutoFit/>
          </a:bodyPr>
          <a:lstStyle/>
          <a:p>
            <a:r>
              <a:rPr lang="en-US" sz="3733" b="1" dirty="0">
                <a:solidFill>
                  <a:prstClr val="black"/>
                </a:solidFill>
              </a:rPr>
              <a:t>A new body structure is stronger for a quieter ride, while advanced brakes with improved capability and even heated rear seats make it fun to drive. </a:t>
            </a:r>
          </a:p>
        </p:txBody>
      </p:sp>
    </p:spTree>
    <p:extLst>
      <p:ext uri="{BB962C8B-B14F-4D97-AF65-F5344CB8AC3E}">
        <p14:creationId xmlns:p14="http://schemas.microsoft.com/office/powerpoint/2010/main" val="429179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768556" y="244871"/>
            <a:ext cx="13177651" cy="9889800"/>
          </a:xfrm>
          <a:prstGeom prst="rect">
            <a:avLst/>
          </a:prstGeom>
        </p:spPr>
      </p:pic>
      <p:sp>
        <p:nvSpPr>
          <p:cNvPr id="11" name="Rectangle 10"/>
          <p:cNvSpPr/>
          <p:nvPr/>
        </p:nvSpPr>
        <p:spPr>
          <a:xfrm>
            <a:off x="12197428" y="7756853"/>
            <a:ext cx="12186573" cy="2915606"/>
          </a:xfrm>
          <a:prstGeom prst="rect">
            <a:avLst/>
          </a:prstGeom>
        </p:spPr>
        <p:txBody>
          <a:bodyPr wrap="square">
            <a:spAutoFit/>
          </a:bodyPr>
          <a:lstStyle/>
          <a:p>
            <a:pPr defTabSz="914411">
              <a:lnSpc>
                <a:spcPct val="80000"/>
              </a:lnSpc>
              <a:defRPr/>
            </a:pPr>
            <a:r>
              <a:rPr lang="en-US" sz="10133" dirty="0"/>
              <a:t>WITH DC FAST CHARGER: </a:t>
            </a:r>
            <a:r>
              <a:rPr lang="en-US" sz="5400" dirty="0">
                <a:solidFill>
                  <a:schemeClr val="bg1"/>
                </a:solidFill>
              </a:rPr>
              <a:t/>
            </a:r>
            <a:br>
              <a:rPr lang="en-US" sz="5400" dirty="0">
                <a:solidFill>
                  <a:schemeClr val="bg1"/>
                </a:solidFill>
              </a:rPr>
            </a:br>
            <a:r>
              <a:rPr lang="en-US" sz="6400" b="1" dirty="0">
                <a:solidFill>
                  <a:schemeClr val="accent4"/>
                </a:solidFill>
              </a:rPr>
              <a:t>ADD 90 MILES IN 30 MINUTES</a:t>
            </a:r>
          </a:p>
          <a:p>
            <a:pPr defTabSz="914411">
              <a:lnSpc>
                <a:spcPct val="80000"/>
              </a:lnSpc>
              <a:defRPr/>
            </a:pPr>
            <a:r>
              <a:rPr lang="en-US" sz="6400" b="1" dirty="0">
                <a:solidFill>
                  <a:schemeClr val="accent4"/>
                </a:solidFill>
              </a:rPr>
              <a:t>160 MILES IN AN HOUR</a:t>
            </a:r>
            <a:endParaRPr lang="en-US" sz="7467" b="1" dirty="0">
              <a:solidFill>
                <a:schemeClr val="accent4"/>
              </a:solidFill>
            </a:endParaRPr>
          </a:p>
        </p:txBody>
      </p:sp>
      <p:sp>
        <p:nvSpPr>
          <p:cNvPr id="8" name="Rectangle 6"/>
          <p:cNvSpPr/>
          <p:nvPr/>
        </p:nvSpPr>
        <p:spPr>
          <a:xfrm>
            <a:off x="0" y="893"/>
            <a:ext cx="11537109" cy="12587008"/>
          </a:xfrm>
          <a:custGeom>
            <a:avLst/>
            <a:gdLst>
              <a:gd name="connsiteX0" fmla="*/ 0 w 7750629"/>
              <a:gd name="connsiteY0" fmla="*/ 0 h 13716000"/>
              <a:gd name="connsiteX1" fmla="*/ 7750629 w 7750629"/>
              <a:gd name="connsiteY1" fmla="*/ 0 h 13716000"/>
              <a:gd name="connsiteX2" fmla="*/ 7750629 w 7750629"/>
              <a:gd name="connsiteY2" fmla="*/ 13716000 h 13716000"/>
              <a:gd name="connsiteX3" fmla="*/ 0 w 7750629"/>
              <a:gd name="connsiteY3" fmla="*/ 13716000 h 13716000"/>
              <a:gd name="connsiteX4" fmla="*/ 0 w 7750629"/>
              <a:gd name="connsiteY4" fmla="*/ 0 h 13716000"/>
              <a:gd name="connsiteX0" fmla="*/ 0 w 10363200"/>
              <a:gd name="connsiteY0" fmla="*/ 0 h 13716000"/>
              <a:gd name="connsiteX1" fmla="*/ 10363200 w 10363200"/>
              <a:gd name="connsiteY1" fmla="*/ 0 h 13716000"/>
              <a:gd name="connsiteX2" fmla="*/ 7750629 w 10363200"/>
              <a:gd name="connsiteY2" fmla="*/ 13716000 h 13716000"/>
              <a:gd name="connsiteX3" fmla="*/ 0 w 10363200"/>
              <a:gd name="connsiteY3" fmla="*/ 13716000 h 13716000"/>
              <a:gd name="connsiteX4" fmla="*/ 0 w 10363200"/>
              <a:gd name="connsiteY4" fmla="*/ 0 h 13716000"/>
              <a:gd name="connsiteX0" fmla="*/ 0 w 10363200"/>
              <a:gd name="connsiteY0" fmla="*/ 0 h 13759543"/>
              <a:gd name="connsiteX1" fmla="*/ 10363200 w 10363200"/>
              <a:gd name="connsiteY1" fmla="*/ 0 h 13759543"/>
              <a:gd name="connsiteX2" fmla="*/ 3483429 w 10363200"/>
              <a:gd name="connsiteY2" fmla="*/ 13759543 h 13759543"/>
              <a:gd name="connsiteX3" fmla="*/ 0 w 10363200"/>
              <a:gd name="connsiteY3" fmla="*/ 13716000 h 13759543"/>
              <a:gd name="connsiteX4" fmla="*/ 0 w 10363200"/>
              <a:gd name="connsiteY4" fmla="*/ 0 h 13759543"/>
              <a:gd name="connsiteX0" fmla="*/ 0 w 10450286"/>
              <a:gd name="connsiteY0" fmla="*/ 0 h 13759543"/>
              <a:gd name="connsiteX1" fmla="*/ 10450286 w 10450286"/>
              <a:gd name="connsiteY1" fmla="*/ 0 h 13759543"/>
              <a:gd name="connsiteX2" fmla="*/ 3483429 w 10450286"/>
              <a:gd name="connsiteY2" fmla="*/ 13759543 h 13759543"/>
              <a:gd name="connsiteX3" fmla="*/ 0 w 10450286"/>
              <a:gd name="connsiteY3" fmla="*/ 13716000 h 13759543"/>
              <a:gd name="connsiteX4" fmla="*/ 0 w 10450286"/>
              <a:gd name="connsiteY4" fmla="*/ 0 h 13759543"/>
              <a:gd name="connsiteX0" fmla="*/ 0 w 10494891"/>
              <a:gd name="connsiteY0" fmla="*/ 0 h 13759543"/>
              <a:gd name="connsiteX1" fmla="*/ 10494891 w 10494891"/>
              <a:gd name="connsiteY1" fmla="*/ 0 h 13759543"/>
              <a:gd name="connsiteX2" fmla="*/ 3483429 w 10494891"/>
              <a:gd name="connsiteY2" fmla="*/ 13759543 h 13759543"/>
              <a:gd name="connsiteX3" fmla="*/ 0 w 10494891"/>
              <a:gd name="connsiteY3" fmla="*/ 13716000 h 13759543"/>
              <a:gd name="connsiteX4" fmla="*/ 0 w 10494891"/>
              <a:gd name="connsiteY4" fmla="*/ 0 h 13759543"/>
              <a:gd name="connsiteX0" fmla="*/ 0 w 10494891"/>
              <a:gd name="connsiteY0" fmla="*/ 0 h 13716000"/>
              <a:gd name="connsiteX1" fmla="*/ 10494891 w 10494891"/>
              <a:gd name="connsiteY1" fmla="*/ 0 h 13716000"/>
              <a:gd name="connsiteX2" fmla="*/ 3505731 w 10494891"/>
              <a:gd name="connsiteY2" fmla="*/ 13714938 h 13716000"/>
              <a:gd name="connsiteX3" fmla="*/ 0 w 10494891"/>
              <a:gd name="connsiteY3" fmla="*/ 13716000 h 13716000"/>
              <a:gd name="connsiteX4" fmla="*/ 0 w 10494891"/>
              <a:gd name="connsiteY4" fmla="*/ 0 h 13716000"/>
              <a:gd name="connsiteX0" fmla="*/ 0 w 12628491"/>
              <a:gd name="connsiteY0" fmla="*/ 0 h 13716000"/>
              <a:gd name="connsiteX1" fmla="*/ 12628491 w 12628491"/>
              <a:gd name="connsiteY1" fmla="*/ 0 h 13716000"/>
              <a:gd name="connsiteX2" fmla="*/ 5639331 w 12628491"/>
              <a:gd name="connsiteY2" fmla="*/ 13714938 h 13716000"/>
              <a:gd name="connsiteX3" fmla="*/ 2133600 w 12628491"/>
              <a:gd name="connsiteY3" fmla="*/ 13716000 h 13716000"/>
              <a:gd name="connsiteX4" fmla="*/ 0 w 12628491"/>
              <a:gd name="connsiteY4" fmla="*/ 0 h 13716000"/>
              <a:gd name="connsiteX0" fmla="*/ 0 w 12628491"/>
              <a:gd name="connsiteY0" fmla="*/ 0 h 13716000"/>
              <a:gd name="connsiteX1" fmla="*/ 12628491 w 12628491"/>
              <a:gd name="connsiteY1" fmla="*/ 0 h 13716000"/>
              <a:gd name="connsiteX2" fmla="*/ 5639331 w 12628491"/>
              <a:gd name="connsiteY2" fmla="*/ 13714938 h 13716000"/>
              <a:gd name="connsiteX3" fmla="*/ 0 w 12628491"/>
              <a:gd name="connsiteY3" fmla="*/ 13716000 h 13716000"/>
              <a:gd name="connsiteX4" fmla="*/ 0 w 12628491"/>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8491" h="13716000">
                <a:moveTo>
                  <a:pt x="0" y="0"/>
                </a:moveTo>
                <a:lnTo>
                  <a:pt x="12628491" y="0"/>
                </a:lnTo>
                <a:lnTo>
                  <a:pt x="5639331" y="13714938"/>
                </a:lnTo>
                <a:lnTo>
                  <a:pt x="0" y="13716000"/>
                </a:lnTo>
                <a:lnTo>
                  <a:pt x="0" y="0"/>
                </a:lnTo>
                <a:close/>
              </a:path>
            </a:pathLst>
          </a:custGeom>
          <a:blipFill>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1">
              <a:defRPr/>
            </a:pPr>
            <a:endParaRPr lang="en-US" sz="1800" dirty="0">
              <a:solidFill>
                <a:sysClr val="windowText" lastClr="000000"/>
              </a:solidFill>
            </a:endParaRPr>
          </a:p>
        </p:txBody>
      </p:sp>
      <p:sp>
        <p:nvSpPr>
          <p:cNvPr id="2" name="TextBox 1"/>
          <p:cNvSpPr txBox="1"/>
          <p:nvPr/>
        </p:nvSpPr>
        <p:spPr>
          <a:xfrm>
            <a:off x="5978203" y="11234576"/>
            <a:ext cx="18812197" cy="3211007"/>
          </a:xfrm>
          <a:prstGeom prst="rect">
            <a:avLst/>
          </a:prstGeom>
          <a:noFill/>
        </p:spPr>
        <p:txBody>
          <a:bodyPr wrap="square" rtlCol="0">
            <a:spAutoFit/>
          </a:bodyPr>
          <a:lstStyle/>
          <a:p>
            <a:endParaRPr lang="en-US" sz="10133" dirty="0"/>
          </a:p>
          <a:p>
            <a:endParaRPr lang="en-US" sz="10133" dirty="0"/>
          </a:p>
        </p:txBody>
      </p:sp>
    </p:spTree>
    <p:extLst>
      <p:ext uri="{BB962C8B-B14F-4D97-AF65-F5344CB8AC3E}">
        <p14:creationId xmlns:p14="http://schemas.microsoft.com/office/powerpoint/2010/main" val="39390642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7085" y="721781"/>
            <a:ext cx="21945600" cy="1595131"/>
          </a:xfrm>
        </p:spPr>
        <p:txBody>
          <a:bodyPr/>
          <a:lstStyle/>
          <a:p>
            <a:r>
              <a:rPr lang="en-US" dirty="0" smtClean="0"/>
              <a:t>INSIDE THE BOLT – Simple and clean</a:t>
            </a:r>
            <a:endParaRPr lang="en-US" dirty="0"/>
          </a:p>
        </p:txBody>
      </p:sp>
      <p:pic>
        <p:nvPicPr>
          <p:cNvPr id="2051" name="Picture 3" descr="C:\Users\Bob.Daykin\Downloads\lightbox (20)\2017-Chevrolet-BoltEV-01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92" t="2710" r="-1" b="19999"/>
          <a:stretch/>
        </p:blipFill>
        <p:spPr bwMode="auto">
          <a:xfrm>
            <a:off x="771831" y="4530771"/>
            <a:ext cx="15374104" cy="75829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ob.Daykin\Downloads\lightbox (20)\2017-Chevrolet-BoltEV-0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 t="25711" r="444" b="13778"/>
          <a:stretch/>
        </p:blipFill>
        <p:spPr bwMode="auto">
          <a:xfrm>
            <a:off x="16624696" y="9408583"/>
            <a:ext cx="6688272" cy="27051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ob.Daykin\Downloads\lightbox (20)\2017-Chevrolet-BoltEV-0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24696" y="4515641"/>
            <a:ext cx="6688272" cy="445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03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7085" y="769376"/>
            <a:ext cx="21945600" cy="1595131"/>
          </a:xfrm>
        </p:spPr>
        <p:txBody>
          <a:bodyPr/>
          <a:lstStyle/>
          <a:p>
            <a:r>
              <a:rPr lang="en-US" dirty="0" smtClean="0"/>
              <a:t>Fast charging technology </a:t>
            </a:r>
            <a:endParaRPr lang="en-US" dirty="0"/>
          </a:p>
        </p:txBody>
      </p:sp>
      <p:pic>
        <p:nvPicPr>
          <p:cNvPr id="3074" name="Picture 2" descr="C:\Users\Bob.Daykin\Downloads\lightbox (20)\2017-Chevrolet-BoltEV-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02" y="4495590"/>
            <a:ext cx="11461653" cy="76381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557612" y="5127872"/>
            <a:ext cx="8682568" cy="4113498"/>
          </a:xfrm>
          <a:prstGeom prst="rect">
            <a:avLst/>
          </a:prstGeom>
          <a:noFill/>
        </p:spPr>
        <p:txBody>
          <a:bodyPr wrap="square" rtlCol="0">
            <a:spAutoFit/>
          </a:bodyPr>
          <a:lstStyle/>
          <a:p>
            <a:r>
              <a:rPr lang="en-US" sz="3733" dirty="0">
                <a:solidFill>
                  <a:schemeClr val="accent6"/>
                </a:solidFill>
              </a:rPr>
              <a:t>7.2 kW onboard charger for overnight household 240V </a:t>
            </a:r>
            <a:r>
              <a:rPr lang="en-US" sz="3733" dirty="0" smtClean="0">
                <a:solidFill>
                  <a:schemeClr val="accent6"/>
                </a:solidFill>
              </a:rPr>
              <a:t>charging.</a:t>
            </a:r>
            <a:endParaRPr lang="en-US" sz="3733" dirty="0">
              <a:solidFill>
                <a:schemeClr val="accent6"/>
              </a:solidFill>
            </a:endParaRPr>
          </a:p>
          <a:p>
            <a:r>
              <a:rPr lang="en-US" sz="3733" dirty="0">
                <a:solidFill>
                  <a:schemeClr val="accent6"/>
                </a:solidFill>
              </a:rPr>
              <a:t>2-hour recharge time for 50 mile commute </a:t>
            </a:r>
          </a:p>
          <a:p>
            <a:endParaRPr lang="en-US" sz="3733" dirty="0">
              <a:solidFill>
                <a:schemeClr val="accent6"/>
              </a:solidFill>
            </a:endParaRPr>
          </a:p>
          <a:p>
            <a:r>
              <a:rPr lang="en-US" sz="3733" dirty="0">
                <a:solidFill>
                  <a:schemeClr val="accent6"/>
                </a:solidFill>
              </a:rPr>
              <a:t>Fast charging optional direct current (DC) uses the standard connector to charge Bolt’s EV battery to 90 miles of range in 30 minutes</a:t>
            </a:r>
          </a:p>
        </p:txBody>
      </p:sp>
    </p:spTree>
    <p:extLst>
      <p:ext uri="{BB962C8B-B14F-4D97-AF65-F5344CB8AC3E}">
        <p14:creationId xmlns:p14="http://schemas.microsoft.com/office/powerpoint/2010/main" val="46864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6 CHV LMA">
  <a:themeElements>
    <a:clrScheme name="Chevy 2016">
      <a:dk1>
        <a:srgbClr val="4A4D52"/>
      </a:dk1>
      <a:lt1>
        <a:srgbClr val="FFFFFF"/>
      </a:lt1>
      <a:dk2>
        <a:srgbClr val="4A4D52"/>
      </a:dk2>
      <a:lt2>
        <a:srgbClr val="FFFFFF"/>
      </a:lt2>
      <a:accent1>
        <a:srgbClr val="E1B334"/>
      </a:accent1>
      <a:accent2>
        <a:srgbClr val="304497"/>
      </a:accent2>
      <a:accent3>
        <a:srgbClr val="84878D"/>
      </a:accent3>
      <a:accent4>
        <a:srgbClr val="C00000"/>
      </a:accent4>
      <a:accent5>
        <a:srgbClr val="00B050"/>
      </a:accent5>
      <a:accent6>
        <a:srgbClr val="304497"/>
      </a:accent6>
      <a:hlink>
        <a:srgbClr val="4A4D52"/>
      </a:hlink>
      <a:folHlink>
        <a:srgbClr val="4A4D52"/>
      </a:folHlink>
    </a:clrScheme>
    <a:fontScheme name="Chevy Non-Global">
      <a:majorFont>
        <a:latin typeface="Louis Condensed Demi"/>
        <a:ea typeface=""/>
        <a:cs typeface=""/>
      </a:majorFont>
      <a:minorFont>
        <a:latin typeface="Louis Condensed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NR Template 16-9">
  <a:themeElements>
    <a:clrScheme name="FNR Template 16-9">
      <a:dk1>
        <a:srgbClr val="000000"/>
      </a:dk1>
      <a:lt1>
        <a:srgbClr val="FFFFFF"/>
      </a:lt1>
      <a:dk2>
        <a:srgbClr val="A7A7A7"/>
      </a:dk2>
      <a:lt2>
        <a:srgbClr val="535353"/>
      </a:lt2>
      <a:accent1>
        <a:srgbClr val="474B51"/>
      </a:accent1>
      <a:accent2>
        <a:srgbClr val="797D82"/>
      </a:accent2>
      <a:accent3>
        <a:srgbClr val="E1B334"/>
      </a:accent3>
      <a:accent4>
        <a:srgbClr val="2E4497"/>
      </a:accent4>
      <a:accent5>
        <a:srgbClr val="4F81BD"/>
      </a:accent5>
      <a:accent6>
        <a:srgbClr val="009900"/>
      </a:accent6>
      <a:hlink>
        <a:srgbClr val="0000FF"/>
      </a:hlink>
      <a:folHlink>
        <a:srgbClr val="FF00FF"/>
      </a:folHlink>
    </a:clrScheme>
    <a:fontScheme name="FNR Template 16-9">
      <a:majorFont>
        <a:latin typeface="Calibri"/>
        <a:ea typeface="Calibri"/>
        <a:cs typeface="Calibri"/>
      </a:majorFont>
      <a:minorFont>
        <a:latin typeface="Helvetica"/>
        <a:ea typeface="Helvetica"/>
        <a:cs typeface="Helvetica"/>
      </a:minorFont>
    </a:fontScheme>
    <a:fmtScheme name="FNR Template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1828721"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chemeClr val="accent1"/>
            </a:solidFill>
            <a:effectLst/>
            <a:uFillTx/>
            <a:latin typeface="Louis Condensed Regular"/>
            <a:ea typeface="Louis Condensed Regular"/>
            <a:cs typeface="Louis Condensed Regular"/>
            <a:sym typeface="Louis Condense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721"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chemeClr val="accent1"/>
            </a:solidFill>
            <a:effectLst/>
            <a:uFillTx/>
            <a:latin typeface="Louis Condensed Regular"/>
            <a:ea typeface="Louis Condensed Regular"/>
            <a:cs typeface="Louis Condensed Regular"/>
            <a:sym typeface="Louis Condense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883</Words>
  <Application>Microsoft Office PowerPoint</Application>
  <PresentationFormat>Custom</PresentationFormat>
  <Paragraphs>178</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16 CHV LMA</vt:lpstr>
      <vt:lpstr>2018 Chevrolet Bolt EV &amp; Silverado Hybrid –AltWheels 2017</vt:lpstr>
      <vt:lpstr>PowerPoint Presentation</vt:lpstr>
      <vt:lpstr>TODAY Wouldn't BE POSSIBLE WITHOUT. . .</vt:lpstr>
      <vt:lpstr>PowerPoint Presentation</vt:lpstr>
      <vt:lpstr>PowerPoint Presentation</vt:lpstr>
      <vt:lpstr>New Chevrolet Bolt: 5 things</vt:lpstr>
      <vt:lpstr>PowerPoint Presentation</vt:lpstr>
      <vt:lpstr>INSIDE THE BOLT – Simple and clean</vt:lpstr>
      <vt:lpstr>Fast charging technology </vt:lpstr>
      <vt:lpstr>Surprising capacity </vt:lpstr>
      <vt:lpstr>Silverado/Sierra eAssist “BAS Hybrid”</vt:lpstr>
      <vt:lpstr>Silverado/Sierra eAssist  Hybrid</vt:lpstr>
      <vt:lpstr>Silverado/Sierra eAssist  Hybrid</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Kota, Patricia (DET-JMW)</dc:creator>
  <cp:lastModifiedBy>StephenRussell</cp:lastModifiedBy>
  <cp:revision>63</cp:revision>
  <cp:lastPrinted>2017-09-04T22:51:52Z</cp:lastPrinted>
  <dcterms:modified xsi:type="dcterms:W3CDTF">2017-09-05T14:27:14Z</dcterms:modified>
</cp:coreProperties>
</file>