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66" r:id="rId4"/>
    <p:sldId id="277" r:id="rId5"/>
    <p:sldId id="284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1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CE2C-9B00-E94D-8957-5D71DEBDFBA2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15FBF-BF1A-C548-857F-B83F31558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lamberg@californiabiodiesel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56AAF8-6C3F-7E4F-858F-0363EC0E7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668C4A-C3E9-8147-AA31-0CE7574DD012}"/>
              </a:ext>
            </a:extLst>
          </p:cNvPr>
          <p:cNvSpPr/>
          <p:nvPr/>
        </p:nvSpPr>
        <p:spPr>
          <a:xfrm>
            <a:off x="433754" y="3118338"/>
            <a:ext cx="8006861" cy="1711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AltWheels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October 7, 2019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Ryan Lamberg</a:t>
            </a:r>
          </a:p>
        </p:txBody>
      </p:sp>
    </p:spTree>
    <p:extLst>
      <p:ext uri="{BB962C8B-B14F-4D97-AF65-F5344CB8AC3E}">
        <p14:creationId xmlns:p14="http://schemas.microsoft.com/office/powerpoint/2010/main" val="39326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C7194-2F93-E849-A4A4-59F74AA3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B9DC6B-B803-8C45-AFA8-6BB140AA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ADC5B1-CA55-D340-843B-10BFE9FB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2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DA6A6-1C22-4E4E-964B-884AC575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F3B471-5A4C-1140-9FD3-48F41AB0056E}"/>
              </a:ext>
            </a:extLst>
          </p:cNvPr>
          <p:cNvSpPr txBox="1"/>
          <p:nvPr/>
        </p:nvSpPr>
        <p:spPr>
          <a:xfrm>
            <a:off x="3218384" y="1661375"/>
            <a:ext cx="4255044" cy="15504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579" dirty="0"/>
              <a:t>THANK YOU!</a:t>
            </a:r>
          </a:p>
          <a:p>
            <a:endParaRPr lang="en-US" sz="1579" dirty="0"/>
          </a:p>
          <a:p>
            <a:r>
              <a:rPr lang="en-US" sz="1579" dirty="0"/>
              <a:t>Ryan Lamberg</a:t>
            </a:r>
          </a:p>
          <a:p>
            <a:r>
              <a:rPr lang="en-US" sz="1579" dirty="0"/>
              <a:t>NBB Sustainability Consultant</a:t>
            </a:r>
          </a:p>
          <a:p>
            <a:r>
              <a:rPr lang="en-US" sz="1579" dirty="0">
                <a:hlinkClick r:id="rId3"/>
              </a:rPr>
              <a:t>rlamberg@californiabiodiesel.org</a:t>
            </a:r>
            <a:endParaRPr lang="en-US" sz="1579" dirty="0"/>
          </a:p>
          <a:p>
            <a:r>
              <a:rPr lang="en-US" sz="1579" dirty="0"/>
              <a:t>415-418-0964</a:t>
            </a:r>
          </a:p>
        </p:txBody>
      </p:sp>
    </p:spTree>
    <p:extLst>
      <p:ext uri="{BB962C8B-B14F-4D97-AF65-F5344CB8AC3E}">
        <p14:creationId xmlns:p14="http://schemas.microsoft.com/office/powerpoint/2010/main" val="997283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</TotalTime>
  <Words>21</Words>
  <Application>Microsoft Macintosh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Mulvee</dc:creator>
  <cp:lastModifiedBy>Ryan Lamberg</cp:lastModifiedBy>
  <cp:revision>4</cp:revision>
  <dcterms:created xsi:type="dcterms:W3CDTF">2019-09-11T19:04:50Z</dcterms:created>
  <dcterms:modified xsi:type="dcterms:W3CDTF">2019-10-03T18:05:03Z</dcterms:modified>
</cp:coreProperties>
</file>