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696" r:id="rId3"/>
  </p:sldMasterIdLst>
  <p:notesMasterIdLst>
    <p:notesMasterId r:id="rId33"/>
  </p:notesMasterIdLst>
  <p:handoutMasterIdLst>
    <p:handoutMasterId r:id="rId34"/>
  </p:handoutMasterIdLst>
  <p:sldIdLst>
    <p:sldId id="406" r:id="rId4"/>
    <p:sldId id="433" r:id="rId5"/>
    <p:sldId id="412" r:id="rId6"/>
    <p:sldId id="362" r:id="rId7"/>
    <p:sldId id="413" r:id="rId8"/>
    <p:sldId id="405" r:id="rId9"/>
    <p:sldId id="411" r:id="rId10"/>
    <p:sldId id="258" r:id="rId11"/>
    <p:sldId id="259" r:id="rId12"/>
    <p:sldId id="423" r:id="rId13"/>
    <p:sldId id="416" r:id="rId14"/>
    <p:sldId id="417" r:id="rId15"/>
    <p:sldId id="338" r:id="rId16"/>
    <p:sldId id="418" r:id="rId17"/>
    <p:sldId id="426" r:id="rId18"/>
    <p:sldId id="425" r:id="rId19"/>
    <p:sldId id="428" r:id="rId20"/>
    <p:sldId id="430" r:id="rId21"/>
    <p:sldId id="369" r:id="rId22"/>
    <p:sldId id="262" r:id="rId23"/>
    <p:sldId id="260" r:id="rId24"/>
    <p:sldId id="438" r:id="rId25"/>
    <p:sldId id="434" r:id="rId26"/>
    <p:sldId id="366" r:id="rId27"/>
    <p:sldId id="427" r:id="rId28"/>
    <p:sldId id="439" r:id="rId29"/>
    <p:sldId id="419" r:id="rId30"/>
    <p:sldId id="440" r:id="rId31"/>
    <p:sldId id="375" r:id="rId3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4B6"/>
    <a:srgbClr val="25437B"/>
    <a:srgbClr val="003087"/>
    <a:srgbClr val="004AEA"/>
    <a:srgbClr val="4D4D4F"/>
    <a:srgbClr val="000000"/>
    <a:srgbClr val="0FA37A"/>
    <a:srgbClr val="808082"/>
    <a:srgbClr val="002E87"/>
    <a:srgbClr val="004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363" autoAdjust="0"/>
    <p:restoredTop sz="78746" autoAdjust="0"/>
  </p:normalViewPr>
  <p:slideViewPr>
    <p:cSldViewPr snapToGrid="0" snapToObjects="1">
      <p:cViewPr varScale="1">
        <p:scale>
          <a:sx n="74" d="100"/>
          <a:sy n="74" d="100"/>
        </p:scale>
        <p:origin x="701" y="67"/>
      </p:cViewPr>
      <p:guideLst/>
    </p:cSldViewPr>
  </p:slideViewPr>
  <p:outlineViewPr>
    <p:cViewPr>
      <p:scale>
        <a:sx n="33" d="100"/>
        <a:sy n="33" d="100"/>
      </p:scale>
      <p:origin x="0" y="-716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8" d="100"/>
          <a:sy n="68" d="100"/>
        </p:scale>
        <p:origin x="180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G/C Gasoline 90-Day M/A</c:v>
                </c:pt>
              </c:strCache>
            </c:strRef>
          </c:tx>
          <c:spPr>
            <a:ln w="28575" cap="rnd">
              <a:solidFill>
                <a:srgbClr val="C00000"/>
              </a:solidFill>
              <a:round/>
            </a:ln>
            <a:effectLst/>
          </c:spPr>
          <c:marker>
            <c:symbol val="none"/>
          </c:marker>
          <c:cat>
            <c:numRef>
              <c:f>Sheet1!$A$2:$A$51</c:f>
              <c:numCache>
                <c:formatCode>General</c:formatCode>
                <c:ptCount val="50"/>
                <c:pt idx="0">
                  <c:v>2006</c:v>
                </c:pt>
                <c:pt idx="1">
                  <c:v>2006</c:v>
                </c:pt>
                <c:pt idx="2">
                  <c:v>2007</c:v>
                </c:pt>
                <c:pt idx="3">
                  <c:v>2007</c:v>
                </c:pt>
                <c:pt idx="4">
                  <c:v>2007</c:v>
                </c:pt>
                <c:pt idx="5">
                  <c:v>2007</c:v>
                </c:pt>
                <c:pt idx="6">
                  <c:v>2008</c:v>
                </c:pt>
                <c:pt idx="7">
                  <c:v>2008</c:v>
                </c:pt>
                <c:pt idx="8">
                  <c:v>2008</c:v>
                </c:pt>
                <c:pt idx="9">
                  <c:v>2008</c:v>
                </c:pt>
                <c:pt idx="10">
                  <c:v>2009</c:v>
                </c:pt>
                <c:pt idx="11">
                  <c:v>2009</c:v>
                </c:pt>
                <c:pt idx="12">
                  <c:v>2009</c:v>
                </c:pt>
                <c:pt idx="13">
                  <c:v>2009</c:v>
                </c:pt>
                <c:pt idx="14">
                  <c:v>2010</c:v>
                </c:pt>
                <c:pt idx="15">
                  <c:v>2010</c:v>
                </c:pt>
                <c:pt idx="16">
                  <c:v>2010</c:v>
                </c:pt>
                <c:pt idx="17">
                  <c:v>2010</c:v>
                </c:pt>
                <c:pt idx="18">
                  <c:v>2011</c:v>
                </c:pt>
                <c:pt idx="19">
                  <c:v>2011</c:v>
                </c:pt>
                <c:pt idx="20">
                  <c:v>2011</c:v>
                </c:pt>
                <c:pt idx="21">
                  <c:v>2011</c:v>
                </c:pt>
                <c:pt idx="22">
                  <c:v>2012</c:v>
                </c:pt>
                <c:pt idx="23">
                  <c:v>2012</c:v>
                </c:pt>
                <c:pt idx="24">
                  <c:v>2012</c:v>
                </c:pt>
                <c:pt idx="25">
                  <c:v>2012</c:v>
                </c:pt>
                <c:pt idx="26">
                  <c:v>2013</c:v>
                </c:pt>
                <c:pt idx="27">
                  <c:v>2013</c:v>
                </c:pt>
                <c:pt idx="28">
                  <c:v>2013</c:v>
                </c:pt>
                <c:pt idx="29">
                  <c:v>2013</c:v>
                </c:pt>
                <c:pt idx="30">
                  <c:v>2104</c:v>
                </c:pt>
                <c:pt idx="31">
                  <c:v>2104</c:v>
                </c:pt>
                <c:pt idx="32">
                  <c:v>2104</c:v>
                </c:pt>
                <c:pt idx="33">
                  <c:v>2104</c:v>
                </c:pt>
                <c:pt idx="34">
                  <c:v>2015</c:v>
                </c:pt>
                <c:pt idx="35">
                  <c:v>2015</c:v>
                </c:pt>
                <c:pt idx="36">
                  <c:v>2015</c:v>
                </c:pt>
                <c:pt idx="37">
                  <c:v>2015</c:v>
                </c:pt>
                <c:pt idx="38">
                  <c:v>2016</c:v>
                </c:pt>
                <c:pt idx="39">
                  <c:v>2016</c:v>
                </c:pt>
                <c:pt idx="40">
                  <c:v>2016</c:v>
                </c:pt>
                <c:pt idx="41">
                  <c:v>2016</c:v>
                </c:pt>
                <c:pt idx="42">
                  <c:v>2017</c:v>
                </c:pt>
                <c:pt idx="43">
                  <c:v>2017</c:v>
                </c:pt>
                <c:pt idx="44">
                  <c:v>2017</c:v>
                </c:pt>
                <c:pt idx="45">
                  <c:v>2017</c:v>
                </c:pt>
                <c:pt idx="46">
                  <c:v>2018</c:v>
                </c:pt>
                <c:pt idx="47">
                  <c:v>2018</c:v>
                </c:pt>
                <c:pt idx="48">
                  <c:v>2018</c:v>
                </c:pt>
                <c:pt idx="49">
                  <c:v>2018</c:v>
                </c:pt>
              </c:numCache>
            </c:numRef>
          </c:cat>
          <c:val>
            <c:numRef>
              <c:f>Sheet1!$B$2:$B$51</c:f>
              <c:numCache>
                <c:formatCode>_("$"* #,##0.00_);_("$"* \(#,##0.00\);_("$"* "-"??_);_(@_)</c:formatCode>
                <c:ptCount val="50"/>
                <c:pt idx="0">
                  <c:v>1.94</c:v>
                </c:pt>
                <c:pt idx="1">
                  <c:v>1.56</c:v>
                </c:pt>
                <c:pt idx="2">
                  <c:v>1.62</c:v>
                </c:pt>
                <c:pt idx="3">
                  <c:v>2.21</c:v>
                </c:pt>
                <c:pt idx="4">
                  <c:v>2.0699999999999998</c:v>
                </c:pt>
                <c:pt idx="5">
                  <c:v>2.25</c:v>
                </c:pt>
                <c:pt idx="6">
                  <c:v>2.4300000000000002</c:v>
                </c:pt>
                <c:pt idx="7">
                  <c:v>3.06</c:v>
                </c:pt>
                <c:pt idx="8">
                  <c:v>3.08</c:v>
                </c:pt>
                <c:pt idx="9">
                  <c:v>1.31</c:v>
                </c:pt>
                <c:pt idx="10">
                  <c:v>1.21</c:v>
                </c:pt>
                <c:pt idx="11">
                  <c:v>1.63</c:v>
                </c:pt>
                <c:pt idx="12">
                  <c:v>1.78</c:v>
                </c:pt>
                <c:pt idx="13">
                  <c:v>1.9</c:v>
                </c:pt>
                <c:pt idx="14">
                  <c:v>2.04</c:v>
                </c:pt>
                <c:pt idx="15">
                  <c:v>2.0499999999999998</c:v>
                </c:pt>
                <c:pt idx="16">
                  <c:v>1.95</c:v>
                </c:pt>
                <c:pt idx="17">
                  <c:v>2.17</c:v>
                </c:pt>
                <c:pt idx="18">
                  <c:v>2.59</c:v>
                </c:pt>
                <c:pt idx="19">
                  <c:v>2.98</c:v>
                </c:pt>
                <c:pt idx="20">
                  <c:v>2.82</c:v>
                </c:pt>
                <c:pt idx="21">
                  <c:v>2.59</c:v>
                </c:pt>
                <c:pt idx="22">
                  <c:v>2.98</c:v>
                </c:pt>
                <c:pt idx="23">
                  <c:v>2.8</c:v>
                </c:pt>
                <c:pt idx="24">
                  <c:v>2.88</c:v>
                </c:pt>
                <c:pt idx="25">
                  <c:v>2.59</c:v>
                </c:pt>
                <c:pt idx="26">
                  <c:v>2.83</c:v>
                </c:pt>
                <c:pt idx="27">
                  <c:v>2.69</c:v>
                </c:pt>
                <c:pt idx="28">
                  <c:v>2.77</c:v>
                </c:pt>
                <c:pt idx="29">
                  <c:v>2.4900000000000002</c:v>
                </c:pt>
                <c:pt idx="30">
                  <c:v>2.65</c:v>
                </c:pt>
                <c:pt idx="31">
                  <c:v>2.8</c:v>
                </c:pt>
                <c:pt idx="32">
                  <c:v>2.65</c:v>
                </c:pt>
                <c:pt idx="33">
                  <c:v>1.85</c:v>
                </c:pt>
                <c:pt idx="34">
                  <c:v>1.52</c:v>
                </c:pt>
                <c:pt idx="35">
                  <c:v>1.85</c:v>
                </c:pt>
                <c:pt idx="36">
                  <c:v>1.6</c:v>
                </c:pt>
                <c:pt idx="37">
                  <c:v>1.25</c:v>
                </c:pt>
                <c:pt idx="38" formatCode="General">
                  <c:v>1.06</c:v>
                </c:pt>
                <c:pt idx="39" formatCode="General">
                  <c:v>1.42</c:v>
                </c:pt>
                <c:pt idx="40" formatCode="General">
                  <c:v>1.39</c:v>
                </c:pt>
                <c:pt idx="41" formatCode="General">
                  <c:v>1.46</c:v>
                </c:pt>
                <c:pt idx="42" formatCode="General">
                  <c:v>1.5529999999999999</c:v>
                </c:pt>
                <c:pt idx="43" formatCode="General">
                  <c:v>1.49</c:v>
                </c:pt>
                <c:pt idx="44" formatCode="General">
                  <c:v>1.681</c:v>
                </c:pt>
                <c:pt idx="45" formatCode="General">
                  <c:v>1.7050000000000001</c:v>
                </c:pt>
                <c:pt idx="46" formatCode="General">
                  <c:v>1.8140000000000001</c:v>
                </c:pt>
                <c:pt idx="47" formatCode="General">
                  <c:v>2.02</c:v>
                </c:pt>
                <c:pt idx="48" formatCode="General">
                  <c:v>2.0470000000000002</c:v>
                </c:pt>
                <c:pt idx="49" formatCode="General">
                  <c:v>1.6240000000000001</c:v>
                </c:pt>
              </c:numCache>
            </c:numRef>
          </c:val>
          <c:smooth val="0"/>
          <c:extLst xmlns:c16r2="http://schemas.microsoft.com/office/drawing/2015/06/chart">
            <c:ext xmlns:c16="http://schemas.microsoft.com/office/drawing/2014/chart" uri="{C3380CC4-5D6E-409C-BE32-E72D297353CC}">
              <c16:uniqueId val="{00000000-E900-4C5F-A029-E56B545BBCC1}"/>
            </c:ext>
          </c:extLst>
        </c:ser>
        <c:ser>
          <c:idx val="1"/>
          <c:order val="1"/>
          <c:tx>
            <c:strRef>
              <c:f>Sheet1!$C$1</c:f>
              <c:strCache>
                <c:ptCount val="1"/>
                <c:pt idx="0">
                  <c:v>G/C Diesel 90-Day M/A</c:v>
                </c:pt>
              </c:strCache>
            </c:strRef>
          </c:tx>
          <c:spPr>
            <a:ln w="28575" cap="rnd">
              <a:solidFill>
                <a:srgbClr val="92D050"/>
              </a:solidFill>
              <a:round/>
            </a:ln>
            <a:effectLst/>
          </c:spPr>
          <c:marker>
            <c:symbol val="none"/>
          </c:marker>
          <c:cat>
            <c:numRef>
              <c:f>Sheet1!$A$2:$A$51</c:f>
              <c:numCache>
                <c:formatCode>General</c:formatCode>
                <c:ptCount val="50"/>
                <c:pt idx="0">
                  <c:v>2006</c:v>
                </c:pt>
                <c:pt idx="1">
                  <c:v>2006</c:v>
                </c:pt>
                <c:pt idx="2">
                  <c:v>2007</c:v>
                </c:pt>
                <c:pt idx="3">
                  <c:v>2007</c:v>
                </c:pt>
                <c:pt idx="4">
                  <c:v>2007</c:v>
                </c:pt>
                <c:pt idx="5">
                  <c:v>2007</c:v>
                </c:pt>
                <c:pt idx="6">
                  <c:v>2008</c:v>
                </c:pt>
                <c:pt idx="7">
                  <c:v>2008</c:v>
                </c:pt>
                <c:pt idx="8">
                  <c:v>2008</c:v>
                </c:pt>
                <c:pt idx="9">
                  <c:v>2008</c:v>
                </c:pt>
                <c:pt idx="10">
                  <c:v>2009</c:v>
                </c:pt>
                <c:pt idx="11">
                  <c:v>2009</c:v>
                </c:pt>
                <c:pt idx="12">
                  <c:v>2009</c:v>
                </c:pt>
                <c:pt idx="13">
                  <c:v>2009</c:v>
                </c:pt>
                <c:pt idx="14">
                  <c:v>2010</c:v>
                </c:pt>
                <c:pt idx="15">
                  <c:v>2010</c:v>
                </c:pt>
                <c:pt idx="16">
                  <c:v>2010</c:v>
                </c:pt>
                <c:pt idx="17">
                  <c:v>2010</c:v>
                </c:pt>
                <c:pt idx="18">
                  <c:v>2011</c:v>
                </c:pt>
                <c:pt idx="19">
                  <c:v>2011</c:v>
                </c:pt>
                <c:pt idx="20">
                  <c:v>2011</c:v>
                </c:pt>
                <c:pt idx="21">
                  <c:v>2011</c:v>
                </c:pt>
                <c:pt idx="22">
                  <c:v>2012</c:v>
                </c:pt>
                <c:pt idx="23">
                  <c:v>2012</c:v>
                </c:pt>
                <c:pt idx="24">
                  <c:v>2012</c:v>
                </c:pt>
                <c:pt idx="25">
                  <c:v>2012</c:v>
                </c:pt>
                <c:pt idx="26">
                  <c:v>2013</c:v>
                </c:pt>
                <c:pt idx="27">
                  <c:v>2013</c:v>
                </c:pt>
                <c:pt idx="28">
                  <c:v>2013</c:v>
                </c:pt>
                <c:pt idx="29">
                  <c:v>2013</c:v>
                </c:pt>
                <c:pt idx="30">
                  <c:v>2104</c:v>
                </c:pt>
                <c:pt idx="31">
                  <c:v>2104</c:v>
                </c:pt>
                <c:pt idx="32">
                  <c:v>2104</c:v>
                </c:pt>
                <c:pt idx="33">
                  <c:v>2104</c:v>
                </c:pt>
                <c:pt idx="34">
                  <c:v>2015</c:v>
                </c:pt>
                <c:pt idx="35">
                  <c:v>2015</c:v>
                </c:pt>
                <c:pt idx="36">
                  <c:v>2015</c:v>
                </c:pt>
                <c:pt idx="37">
                  <c:v>2015</c:v>
                </c:pt>
                <c:pt idx="38">
                  <c:v>2016</c:v>
                </c:pt>
                <c:pt idx="39">
                  <c:v>2016</c:v>
                </c:pt>
                <c:pt idx="40">
                  <c:v>2016</c:v>
                </c:pt>
                <c:pt idx="41">
                  <c:v>2016</c:v>
                </c:pt>
                <c:pt idx="42">
                  <c:v>2017</c:v>
                </c:pt>
                <c:pt idx="43">
                  <c:v>2017</c:v>
                </c:pt>
                <c:pt idx="44">
                  <c:v>2017</c:v>
                </c:pt>
                <c:pt idx="45">
                  <c:v>2017</c:v>
                </c:pt>
                <c:pt idx="46">
                  <c:v>2018</c:v>
                </c:pt>
                <c:pt idx="47">
                  <c:v>2018</c:v>
                </c:pt>
                <c:pt idx="48">
                  <c:v>2018</c:v>
                </c:pt>
                <c:pt idx="49">
                  <c:v>2018</c:v>
                </c:pt>
              </c:numCache>
            </c:numRef>
          </c:cat>
          <c:val>
            <c:numRef>
              <c:f>Sheet1!$C$2:$C$51</c:f>
              <c:numCache>
                <c:formatCode>_("$"* #,##0.00_);_("$"* \(#,##0.00\);_("$"* "-"??_);_(@_)</c:formatCode>
                <c:ptCount val="50"/>
                <c:pt idx="0">
                  <c:v>2.08</c:v>
                </c:pt>
                <c:pt idx="1">
                  <c:v>1.79</c:v>
                </c:pt>
                <c:pt idx="2">
                  <c:v>1.8</c:v>
                </c:pt>
                <c:pt idx="3">
                  <c:v>2.08</c:v>
                </c:pt>
                <c:pt idx="4">
                  <c:v>2.1800000000000002</c:v>
                </c:pt>
                <c:pt idx="5">
                  <c:v>2.5299999999999998</c:v>
                </c:pt>
                <c:pt idx="6">
                  <c:v>2.82</c:v>
                </c:pt>
                <c:pt idx="7">
                  <c:v>3.64</c:v>
                </c:pt>
                <c:pt idx="8">
                  <c:v>3.38</c:v>
                </c:pt>
                <c:pt idx="9">
                  <c:v>1.84</c:v>
                </c:pt>
                <c:pt idx="10">
                  <c:v>1.33</c:v>
                </c:pt>
                <c:pt idx="11">
                  <c:v>1.56</c:v>
                </c:pt>
                <c:pt idx="12">
                  <c:v>1.79</c:v>
                </c:pt>
                <c:pt idx="13">
                  <c:v>1.96</c:v>
                </c:pt>
                <c:pt idx="14">
                  <c:v>2.0499999999999998</c:v>
                </c:pt>
                <c:pt idx="15">
                  <c:v>2.14</c:v>
                </c:pt>
                <c:pt idx="16">
                  <c:v>2.09</c:v>
                </c:pt>
                <c:pt idx="17">
                  <c:v>2.34</c:v>
                </c:pt>
                <c:pt idx="18">
                  <c:v>2.83</c:v>
                </c:pt>
                <c:pt idx="19">
                  <c:v>3.08</c:v>
                </c:pt>
                <c:pt idx="20">
                  <c:v>3.01</c:v>
                </c:pt>
                <c:pt idx="21">
                  <c:v>2.96</c:v>
                </c:pt>
                <c:pt idx="22">
                  <c:v>3.16</c:v>
                </c:pt>
                <c:pt idx="23">
                  <c:v>2.94</c:v>
                </c:pt>
                <c:pt idx="24">
                  <c:v>3.07</c:v>
                </c:pt>
                <c:pt idx="25">
                  <c:v>3.04</c:v>
                </c:pt>
                <c:pt idx="26">
                  <c:v>3.08</c:v>
                </c:pt>
                <c:pt idx="27">
                  <c:v>2.86</c:v>
                </c:pt>
                <c:pt idx="28">
                  <c:v>3.01</c:v>
                </c:pt>
                <c:pt idx="29">
                  <c:v>2.92</c:v>
                </c:pt>
                <c:pt idx="30">
                  <c:v>2.93</c:v>
                </c:pt>
                <c:pt idx="31">
                  <c:v>2.92</c:v>
                </c:pt>
                <c:pt idx="32">
                  <c:v>2.79</c:v>
                </c:pt>
                <c:pt idx="33">
                  <c:v>2.2000000000000002</c:v>
                </c:pt>
                <c:pt idx="34">
                  <c:v>1.69</c:v>
                </c:pt>
                <c:pt idx="35">
                  <c:v>1.83</c:v>
                </c:pt>
                <c:pt idx="36">
                  <c:v>1.51</c:v>
                </c:pt>
                <c:pt idx="37">
                  <c:v>1.29</c:v>
                </c:pt>
                <c:pt idx="38" formatCode="General">
                  <c:v>1.03</c:v>
                </c:pt>
                <c:pt idx="39" formatCode="General">
                  <c:v>1.35</c:v>
                </c:pt>
                <c:pt idx="40" formatCode="General">
                  <c:v>1.37</c:v>
                </c:pt>
                <c:pt idx="41" formatCode="General">
                  <c:v>1.52</c:v>
                </c:pt>
                <c:pt idx="42" formatCode="General">
                  <c:v>1.5680000000000001</c:v>
                </c:pt>
                <c:pt idx="43" formatCode="General">
                  <c:v>1.4510000000000001</c:v>
                </c:pt>
                <c:pt idx="44" formatCode="General">
                  <c:v>1.7110000000000001</c:v>
                </c:pt>
                <c:pt idx="45" formatCode="General">
                  <c:v>1.825</c:v>
                </c:pt>
                <c:pt idx="46" formatCode="General">
                  <c:v>2.262</c:v>
                </c:pt>
                <c:pt idx="47" formatCode="General">
                  <c:v>2.1040000000000001</c:v>
                </c:pt>
                <c:pt idx="48" formatCode="General">
                  <c:v>2.141</c:v>
                </c:pt>
                <c:pt idx="49" formatCode="General">
                  <c:v>1.9770000000000001</c:v>
                </c:pt>
              </c:numCache>
            </c:numRef>
          </c:val>
          <c:smooth val="0"/>
          <c:extLst xmlns:c16r2="http://schemas.microsoft.com/office/drawing/2015/06/chart">
            <c:ext xmlns:c16="http://schemas.microsoft.com/office/drawing/2014/chart" uri="{C3380CC4-5D6E-409C-BE32-E72D297353CC}">
              <c16:uniqueId val="{00000001-E900-4C5F-A029-E56B545BBCC1}"/>
            </c:ext>
          </c:extLst>
        </c:ser>
        <c:ser>
          <c:idx val="2"/>
          <c:order val="2"/>
          <c:tx>
            <c:strRef>
              <c:f>Sheet1!$D$1</c:f>
              <c:strCache>
                <c:ptCount val="1"/>
                <c:pt idx="0">
                  <c:v>Mt Belvieu Propane 90-Day M/A</c:v>
                </c:pt>
              </c:strCache>
            </c:strRef>
          </c:tx>
          <c:spPr>
            <a:ln w="28575" cap="rnd">
              <a:solidFill>
                <a:schemeClr val="accent1"/>
              </a:solidFill>
              <a:round/>
            </a:ln>
            <a:effectLst/>
          </c:spPr>
          <c:marker>
            <c:symbol val="none"/>
          </c:marker>
          <c:cat>
            <c:numRef>
              <c:f>Sheet1!$A$2:$A$51</c:f>
              <c:numCache>
                <c:formatCode>General</c:formatCode>
                <c:ptCount val="50"/>
                <c:pt idx="0">
                  <c:v>2006</c:v>
                </c:pt>
                <c:pt idx="1">
                  <c:v>2006</c:v>
                </c:pt>
                <c:pt idx="2">
                  <c:v>2007</c:v>
                </c:pt>
                <c:pt idx="3">
                  <c:v>2007</c:v>
                </c:pt>
                <c:pt idx="4">
                  <c:v>2007</c:v>
                </c:pt>
                <c:pt idx="5">
                  <c:v>2007</c:v>
                </c:pt>
                <c:pt idx="6">
                  <c:v>2008</c:v>
                </c:pt>
                <c:pt idx="7">
                  <c:v>2008</c:v>
                </c:pt>
                <c:pt idx="8">
                  <c:v>2008</c:v>
                </c:pt>
                <c:pt idx="9">
                  <c:v>2008</c:v>
                </c:pt>
                <c:pt idx="10">
                  <c:v>2009</c:v>
                </c:pt>
                <c:pt idx="11">
                  <c:v>2009</c:v>
                </c:pt>
                <c:pt idx="12">
                  <c:v>2009</c:v>
                </c:pt>
                <c:pt idx="13">
                  <c:v>2009</c:v>
                </c:pt>
                <c:pt idx="14">
                  <c:v>2010</c:v>
                </c:pt>
                <c:pt idx="15">
                  <c:v>2010</c:v>
                </c:pt>
                <c:pt idx="16">
                  <c:v>2010</c:v>
                </c:pt>
                <c:pt idx="17">
                  <c:v>2010</c:v>
                </c:pt>
                <c:pt idx="18">
                  <c:v>2011</c:v>
                </c:pt>
                <c:pt idx="19">
                  <c:v>2011</c:v>
                </c:pt>
                <c:pt idx="20">
                  <c:v>2011</c:v>
                </c:pt>
                <c:pt idx="21">
                  <c:v>2011</c:v>
                </c:pt>
                <c:pt idx="22">
                  <c:v>2012</c:v>
                </c:pt>
                <c:pt idx="23">
                  <c:v>2012</c:v>
                </c:pt>
                <c:pt idx="24">
                  <c:v>2012</c:v>
                </c:pt>
                <c:pt idx="25">
                  <c:v>2012</c:v>
                </c:pt>
                <c:pt idx="26">
                  <c:v>2013</c:v>
                </c:pt>
                <c:pt idx="27">
                  <c:v>2013</c:v>
                </c:pt>
                <c:pt idx="28">
                  <c:v>2013</c:v>
                </c:pt>
                <c:pt idx="29">
                  <c:v>2013</c:v>
                </c:pt>
                <c:pt idx="30">
                  <c:v>2104</c:v>
                </c:pt>
                <c:pt idx="31">
                  <c:v>2104</c:v>
                </c:pt>
                <c:pt idx="32">
                  <c:v>2104</c:v>
                </c:pt>
                <c:pt idx="33">
                  <c:v>2104</c:v>
                </c:pt>
                <c:pt idx="34">
                  <c:v>2015</c:v>
                </c:pt>
                <c:pt idx="35">
                  <c:v>2015</c:v>
                </c:pt>
                <c:pt idx="36">
                  <c:v>2015</c:v>
                </c:pt>
                <c:pt idx="37">
                  <c:v>2015</c:v>
                </c:pt>
                <c:pt idx="38">
                  <c:v>2016</c:v>
                </c:pt>
                <c:pt idx="39">
                  <c:v>2016</c:v>
                </c:pt>
                <c:pt idx="40">
                  <c:v>2016</c:v>
                </c:pt>
                <c:pt idx="41">
                  <c:v>2016</c:v>
                </c:pt>
                <c:pt idx="42">
                  <c:v>2017</c:v>
                </c:pt>
                <c:pt idx="43">
                  <c:v>2017</c:v>
                </c:pt>
                <c:pt idx="44">
                  <c:v>2017</c:v>
                </c:pt>
                <c:pt idx="45">
                  <c:v>2017</c:v>
                </c:pt>
                <c:pt idx="46">
                  <c:v>2018</c:v>
                </c:pt>
                <c:pt idx="47">
                  <c:v>2018</c:v>
                </c:pt>
                <c:pt idx="48">
                  <c:v>2018</c:v>
                </c:pt>
                <c:pt idx="49">
                  <c:v>2018</c:v>
                </c:pt>
              </c:numCache>
            </c:numRef>
          </c:cat>
          <c:val>
            <c:numRef>
              <c:f>Sheet1!$D$2:$D$51</c:f>
              <c:numCache>
                <c:formatCode>_("$"* #,##0.00_);_("$"* \(#,##0.00\);_("$"* "-"??_);_(@_)</c:formatCode>
                <c:ptCount val="50"/>
                <c:pt idx="0">
                  <c:v>1.1100000000000001</c:v>
                </c:pt>
                <c:pt idx="1">
                  <c:v>0.95</c:v>
                </c:pt>
                <c:pt idx="2">
                  <c:v>0.97</c:v>
                </c:pt>
                <c:pt idx="3">
                  <c:v>1.1299999999999999</c:v>
                </c:pt>
                <c:pt idx="4">
                  <c:v>1.22</c:v>
                </c:pt>
                <c:pt idx="5">
                  <c:v>1.51</c:v>
                </c:pt>
                <c:pt idx="6">
                  <c:v>1.47</c:v>
                </c:pt>
                <c:pt idx="7">
                  <c:v>1.7</c:v>
                </c:pt>
                <c:pt idx="8">
                  <c:v>1.68</c:v>
                </c:pt>
                <c:pt idx="9">
                  <c:v>0.8</c:v>
                </c:pt>
                <c:pt idx="10">
                  <c:v>0.68</c:v>
                </c:pt>
                <c:pt idx="11">
                  <c:v>0.73</c:v>
                </c:pt>
                <c:pt idx="12">
                  <c:v>0.87</c:v>
                </c:pt>
                <c:pt idx="13">
                  <c:v>1.0900000000000001</c:v>
                </c:pt>
                <c:pt idx="14">
                  <c:v>1.24</c:v>
                </c:pt>
                <c:pt idx="15">
                  <c:v>1.0900000000000001</c:v>
                </c:pt>
                <c:pt idx="16">
                  <c:v>1.07</c:v>
                </c:pt>
                <c:pt idx="17">
                  <c:v>1.26</c:v>
                </c:pt>
                <c:pt idx="18">
                  <c:v>1.37</c:v>
                </c:pt>
                <c:pt idx="19">
                  <c:v>1.5</c:v>
                </c:pt>
                <c:pt idx="20">
                  <c:v>1.54</c:v>
                </c:pt>
                <c:pt idx="21">
                  <c:v>1.44</c:v>
                </c:pt>
                <c:pt idx="22">
                  <c:v>1.26</c:v>
                </c:pt>
                <c:pt idx="23">
                  <c:v>0.98</c:v>
                </c:pt>
                <c:pt idx="24">
                  <c:v>0.9</c:v>
                </c:pt>
                <c:pt idx="25">
                  <c:v>0.88</c:v>
                </c:pt>
                <c:pt idx="26">
                  <c:v>0.87</c:v>
                </c:pt>
                <c:pt idx="27">
                  <c:v>0.91</c:v>
                </c:pt>
                <c:pt idx="28">
                  <c:v>1.03</c:v>
                </c:pt>
                <c:pt idx="29">
                  <c:v>1.2</c:v>
                </c:pt>
                <c:pt idx="30">
                  <c:v>1.3</c:v>
                </c:pt>
                <c:pt idx="31">
                  <c:v>1.06</c:v>
                </c:pt>
                <c:pt idx="32">
                  <c:v>1.04</c:v>
                </c:pt>
                <c:pt idx="33">
                  <c:v>0.77</c:v>
                </c:pt>
                <c:pt idx="34">
                  <c:v>0.53</c:v>
                </c:pt>
                <c:pt idx="35">
                  <c:v>0.46</c:v>
                </c:pt>
                <c:pt idx="36">
                  <c:v>0.41</c:v>
                </c:pt>
                <c:pt idx="37">
                  <c:v>0.42</c:v>
                </c:pt>
                <c:pt idx="38" formatCode="General">
                  <c:v>0.39</c:v>
                </c:pt>
                <c:pt idx="39" formatCode="General">
                  <c:v>0.49</c:v>
                </c:pt>
                <c:pt idx="40" formatCode="General">
                  <c:v>0.47</c:v>
                </c:pt>
                <c:pt idx="41" formatCode="General">
                  <c:v>0.57999999999999996</c:v>
                </c:pt>
                <c:pt idx="42" formatCode="General">
                  <c:v>0.71</c:v>
                </c:pt>
                <c:pt idx="43" formatCode="General">
                  <c:v>0.626</c:v>
                </c:pt>
                <c:pt idx="44" formatCode="General">
                  <c:v>0.85799999999999998</c:v>
                </c:pt>
                <c:pt idx="45" formatCode="General">
                  <c:v>0.95699999999999996</c:v>
                </c:pt>
                <c:pt idx="46" formatCode="General">
                  <c:v>0.84</c:v>
                </c:pt>
                <c:pt idx="47" formatCode="General">
                  <c:v>0.87</c:v>
                </c:pt>
                <c:pt idx="48" formatCode="General">
                  <c:v>0.99</c:v>
                </c:pt>
                <c:pt idx="49" formatCode="General">
                  <c:v>0.79400000000000004</c:v>
                </c:pt>
              </c:numCache>
            </c:numRef>
          </c:val>
          <c:smooth val="0"/>
          <c:extLst xmlns:c16r2="http://schemas.microsoft.com/office/drawing/2015/06/chart">
            <c:ext xmlns:c16="http://schemas.microsoft.com/office/drawing/2014/chart" uri="{C3380CC4-5D6E-409C-BE32-E72D297353CC}">
              <c16:uniqueId val="{00000002-E900-4C5F-A029-E56B545BBCC1}"/>
            </c:ext>
          </c:extLst>
        </c:ser>
        <c:dLbls>
          <c:showLegendKey val="0"/>
          <c:showVal val="0"/>
          <c:showCatName val="0"/>
          <c:showSerName val="0"/>
          <c:showPercent val="0"/>
          <c:showBubbleSize val="0"/>
        </c:dLbls>
        <c:marker val="1"/>
        <c:smooth val="0"/>
        <c:axId val="133819392"/>
        <c:axId val="133821184"/>
      </c:lineChart>
      <c:catAx>
        <c:axId val="133819392"/>
        <c:scaling>
          <c:orientation val="minMax"/>
        </c:scaling>
        <c:delete val="0"/>
        <c:axPos val="b"/>
        <c:numFmt formatCode="General" sourceLinked="1"/>
        <c:majorTickMark val="none"/>
        <c:minorTickMark val="none"/>
        <c:tickLblPos val="nextTo"/>
        <c:spPr>
          <a:noFill/>
          <a:ln w="9525" cap="flat" cmpd="sng" algn="ctr">
            <a:solidFill>
              <a:schemeClr val="tx1"/>
            </a:solidFill>
            <a:prstDash val="sysDot"/>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821184"/>
        <c:crosses val="autoZero"/>
        <c:auto val="1"/>
        <c:lblAlgn val="ctr"/>
        <c:lblOffset val="100"/>
        <c:tickLblSkip val="4"/>
        <c:noMultiLvlLbl val="0"/>
      </c:catAx>
      <c:valAx>
        <c:axId val="1338211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819392"/>
        <c:crosses val="autoZero"/>
        <c:crossBetween val="between"/>
      </c:valAx>
      <c:spPr>
        <a:noFill/>
        <a:ln>
          <a:noFill/>
        </a:ln>
        <a:effectLst/>
      </c:spPr>
    </c:plotArea>
    <c:legend>
      <c:legendPos val="b"/>
      <c:layout>
        <c:manualLayout>
          <c:xMode val="edge"/>
          <c:yMode val="edge"/>
          <c:x val="4.6811963371433903E-2"/>
          <c:y val="0.90189340348988678"/>
          <c:w val="0.89711022322362133"/>
          <c:h val="8.29502986805070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5D16C7B-7616-8649-859C-3586543A8761}"/>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 xmlns:a16="http://schemas.microsoft.com/office/drawing/2014/main" id="{069FD903-A7FF-A442-B1A3-6472692EEB74}"/>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A6A97A7B-0735-6A44-9FC5-29A7B6AFFDC8}" type="datetimeFigureOut">
              <a:rPr lang="en-US" smtClean="0"/>
              <a:t>10/4/2019</a:t>
            </a:fld>
            <a:endParaRPr lang="en-US"/>
          </a:p>
        </p:txBody>
      </p:sp>
      <p:sp>
        <p:nvSpPr>
          <p:cNvPr id="4" name="Footer Placeholder 3">
            <a:extLst>
              <a:ext uri="{FF2B5EF4-FFF2-40B4-BE49-F238E27FC236}">
                <a16:creationId xmlns="" xmlns:a16="http://schemas.microsoft.com/office/drawing/2014/main" id="{4D8260AA-454F-E44D-9BD2-C8FC22FB63C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DDE692CE-C73A-CE43-9862-B01C9B767661}"/>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4F3A26C-A35B-BB41-B74B-1C2E898589F9}" type="slidenum">
              <a:rPr lang="en-US" smtClean="0"/>
              <a:t>‹#›</a:t>
            </a:fld>
            <a:endParaRPr lang="en-US"/>
          </a:p>
        </p:txBody>
      </p:sp>
    </p:spTree>
    <p:extLst>
      <p:ext uri="{BB962C8B-B14F-4D97-AF65-F5344CB8AC3E}">
        <p14:creationId xmlns:p14="http://schemas.microsoft.com/office/powerpoint/2010/main" val="393958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27974A1F-9F91-3649-9E03-649AA557159C}" type="datetimeFigureOut">
              <a:rPr lang="en-US" smtClean="0"/>
              <a:t>10/4/2019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CAAA82F-8AAE-BD47-B2DE-04F837118C59}" type="slidenum">
              <a:rPr lang="en-US" smtClean="0"/>
              <a:t>‹#›</a:t>
            </a:fld>
            <a:endParaRPr lang="en-US"/>
          </a:p>
        </p:txBody>
      </p:sp>
    </p:spTree>
    <p:extLst>
      <p:ext uri="{BB962C8B-B14F-4D97-AF65-F5344CB8AC3E}">
        <p14:creationId xmlns:p14="http://schemas.microsoft.com/office/powerpoint/2010/main" val="126694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02D52C-CB75-B84B-9C22-53B244756A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68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propane</a:t>
            </a:r>
            <a:r>
              <a:rPr lang="en-US" baseline="0" dirty="0"/>
              <a:t> marketers offer “wet fueling” to get you started. (In this photo, a propane delivery driver in a bobtail truck gets ready to fuel buses for Boston Public Schools.)</a:t>
            </a:r>
            <a:endParaRPr lang="en-US" dirty="0"/>
          </a:p>
        </p:txBody>
      </p:sp>
      <p:sp>
        <p:nvSpPr>
          <p:cNvPr id="4" name="Slide Number Placeholder 3"/>
          <p:cNvSpPr>
            <a:spLocks noGrp="1"/>
          </p:cNvSpPr>
          <p:nvPr>
            <p:ph type="sldNum" sz="quarter" idx="10"/>
          </p:nvPr>
        </p:nvSpPr>
        <p:spPr/>
        <p:txBody>
          <a:bodyPr/>
          <a:lstStyle/>
          <a:p>
            <a:fld id="{E702D52C-CB75-B84B-9C22-53B244756A5A}" type="slidenum">
              <a:rPr lang="en-US" smtClean="0"/>
              <a:t>20</a:t>
            </a:fld>
            <a:endParaRPr lang="en-US"/>
          </a:p>
        </p:txBody>
      </p:sp>
    </p:spTree>
    <p:extLst>
      <p:ext uri="{BB962C8B-B14F-4D97-AF65-F5344CB8AC3E}">
        <p14:creationId xmlns:p14="http://schemas.microsoft.com/office/powerpoint/2010/main" val="27900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Propane autogas fueling is scalable. As your fleet grows you can add onsite propane storage, such as this school bus fueling station.</a:t>
            </a:r>
          </a:p>
        </p:txBody>
      </p:sp>
      <p:sp>
        <p:nvSpPr>
          <p:cNvPr id="4" name="Slide Number Placeholder 3"/>
          <p:cNvSpPr>
            <a:spLocks noGrp="1"/>
          </p:cNvSpPr>
          <p:nvPr>
            <p:ph type="sldNum" sz="quarter" idx="10"/>
          </p:nvPr>
        </p:nvSpPr>
        <p:spPr/>
        <p:txBody>
          <a:bodyPr/>
          <a:lstStyle/>
          <a:p>
            <a:fld id="{E702D52C-CB75-B84B-9C22-53B244756A5A}" type="slidenum">
              <a:rPr lang="en-US" smtClean="0"/>
              <a:t>21</a:t>
            </a:fld>
            <a:endParaRPr lang="en-US"/>
          </a:p>
        </p:txBody>
      </p:sp>
    </p:spTree>
    <p:extLst>
      <p:ext uri="{BB962C8B-B14F-4D97-AF65-F5344CB8AC3E}">
        <p14:creationId xmlns:p14="http://schemas.microsoft.com/office/powerpoint/2010/main" val="380347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AA82F-8AAE-BD47-B2DE-04F837118C59}" type="slidenum">
              <a:rPr lang="en-US" smtClean="0"/>
              <a:t>22</a:t>
            </a:fld>
            <a:endParaRPr lang="en-US" dirty="0"/>
          </a:p>
        </p:txBody>
      </p:sp>
    </p:spTree>
    <p:extLst>
      <p:ext uri="{BB962C8B-B14F-4D97-AF65-F5344CB8AC3E}">
        <p14:creationId xmlns:p14="http://schemas.microsoft.com/office/powerpoint/2010/main" val="178532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AA82F-8AAE-BD47-B2DE-04F837118C59}" type="slidenum">
              <a:rPr lang="en-US" smtClean="0"/>
              <a:t>23</a:t>
            </a:fld>
            <a:endParaRPr lang="en-US"/>
          </a:p>
        </p:txBody>
      </p:sp>
    </p:spTree>
    <p:extLst>
      <p:ext uri="{BB962C8B-B14F-4D97-AF65-F5344CB8AC3E}">
        <p14:creationId xmlns:p14="http://schemas.microsoft.com/office/powerpoint/2010/main" val="140419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AA82F-8AAE-BD47-B2DE-04F837118C59}" type="slidenum">
              <a:rPr lang="en-US" smtClean="0"/>
              <a:t>24</a:t>
            </a:fld>
            <a:endParaRPr lang="en-US"/>
          </a:p>
        </p:txBody>
      </p:sp>
    </p:spTree>
    <p:extLst>
      <p:ext uri="{BB962C8B-B14F-4D97-AF65-F5344CB8AC3E}">
        <p14:creationId xmlns:p14="http://schemas.microsoft.com/office/powerpoint/2010/main" val="144290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AA82F-8AAE-BD47-B2DE-04F837118C59}" type="slidenum">
              <a:rPr lang="en-US" smtClean="0"/>
              <a:t>25</a:t>
            </a:fld>
            <a:endParaRPr lang="en-US"/>
          </a:p>
        </p:txBody>
      </p:sp>
    </p:spTree>
    <p:extLst>
      <p:ext uri="{BB962C8B-B14F-4D97-AF65-F5344CB8AC3E}">
        <p14:creationId xmlns:p14="http://schemas.microsoft.com/office/powerpoint/2010/main" val="239651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AA82F-8AAE-BD47-B2DE-04F837118C59}" type="slidenum">
              <a:rPr lang="en-US" smtClean="0"/>
              <a:t>29</a:t>
            </a:fld>
            <a:endParaRPr lang="en-US"/>
          </a:p>
        </p:txBody>
      </p:sp>
    </p:spTree>
    <p:extLst>
      <p:ext uri="{BB962C8B-B14F-4D97-AF65-F5344CB8AC3E}">
        <p14:creationId xmlns:p14="http://schemas.microsoft.com/office/powerpoint/2010/main" val="135441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02D52C-CB75-B84B-9C22-53B244756A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2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Renewable propane is made from animal fats and vegetable oils.</a:t>
            </a:r>
          </a:p>
          <a:p>
            <a:endParaRPr lang="en-US" dirty="0"/>
          </a:p>
          <a:p>
            <a:r>
              <a:rPr lang="en-US" dirty="0"/>
              <a:t>Conventional propane is a byproduct of natural gas processing and oil refining.</a:t>
            </a:r>
          </a:p>
          <a:p>
            <a:endParaRPr lang="en-US" dirty="0"/>
          </a:p>
          <a:p>
            <a:endParaRPr lang="en-US" dirty="0"/>
          </a:p>
        </p:txBody>
      </p:sp>
      <p:sp>
        <p:nvSpPr>
          <p:cNvPr id="4" name="Slide Number Placeholder 3"/>
          <p:cNvSpPr>
            <a:spLocks noGrp="1"/>
          </p:cNvSpPr>
          <p:nvPr>
            <p:ph type="sldNum" sz="quarter" idx="5"/>
          </p:nvPr>
        </p:nvSpPr>
        <p:spPr/>
        <p:txBody>
          <a:bodyPr/>
          <a:lstStyle/>
          <a:p>
            <a:fld id="{0CAAA82F-8AAE-BD47-B2DE-04F837118C59}" type="slidenum">
              <a:rPr lang="en-US" smtClean="0"/>
              <a:t>4</a:t>
            </a:fld>
            <a:endParaRPr lang="en-US"/>
          </a:p>
        </p:txBody>
      </p:sp>
    </p:spTree>
    <p:extLst>
      <p:ext uri="{BB962C8B-B14F-4D97-AF65-F5344CB8AC3E}">
        <p14:creationId xmlns:p14="http://schemas.microsoft.com/office/powerpoint/2010/main" val="183495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90 days</a:t>
            </a:r>
          </a:p>
        </p:txBody>
      </p:sp>
      <p:sp>
        <p:nvSpPr>
          <p:cNvPr id="4" name="Slide Number Placeholder 3"/>
          <p:cNvSpPr>
            <a:spLocks noGrp="1"/>
          </p:cNvSpPr>
          <p:nvPr>
            <p:ph type="sldNum" sz="quarter" idx="10"/>
          </p:nvPr>
        </p:nvSpPr>
        <p:spPr/>
        <p:txBody>
          <a:bodyPr/>
          <a:lstStyle/>
          <a:p>
            <a:fld id="{E202DF37-D22E-47E0-9D39-1C5C8B5B830F}" type="slidenum">
              <a:rPr lang="en-US" smtClean="0"/>
              <a:t>7</a:t>
            </a:fld>
            <a:endParaRPr lang="en-US"/>
          </a:p>
        </p:txBody>
      </p:sp>
    </p:spTree>
    <p:extLst>
      <p:ext uri="{BB962C8B-B14F-4D97-AF65-F5344CB8AC3E}">
        <p14:creationId xmlns:p14="http://schemas.microsoft.com/office/powerpoint/2010/main" val="101072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Americans rely on propane at home, at work, and on the farm. </a:t>
            </a:r>
          </a:p>
          <a:p>
            <a:endParaRPr lang="en-US" dirty="0"/>
          </a:p>
          <a:p>
            <a:r>
              <a:rPr lang="en-US" dirty="0"/>
              <a:t>More and more, they’re relying on propane on the road, too. </a:t>
            </a:r>
          </a:p>
          <a:p>
            <a:endParaRPr lang="en-US" dirty="0"/>
          </a:p>
          <a:p>
            <a:r>
              <a:rPr lang="en-US" dirty="0"/>
              <a:t>They use propane </a:t>
            </a:r>
            <a:r>
              <a:rPr lang="en-US" dirty="0" err="1"/>
              <a:t>autogas</a:t>
            </a:r>
            <a:r>
              <a:rPr lang="en-US" dirty="0"/>
              <a:t> for school</a:t>
            </a:r>
            <a:r>
              <a:rPr lang="en-US" baseline="0" dirty="0"/>
              <a:t> buses, cargo vans, police and fire vehicles, box trucks, and many other vehicle types. </a:t>
            </a:r>
          </a:p>
          <a:p>
            <a:endParaRPr lang="en-US" baseline="0" dirty="0"/>
          </a:p>
          <a:p>
            <a:r>
              <a:rPr lang="en-US" baseline="0" dirty="0"/>
              <a:t>It helps them save money and cut emissions. It also helps them recover from natural hazards and extreme weather events.</a:t>
            </a:r>
            <a:endParaRPr lang="en-US" dirty="0"/>
          </a:p>
        </p:txBody>
      </p:sp>
      <p:sp>
        <p:nvSpPr>
          <p:cNvPr id="4" name="Slide Number Placeholder 3"/>
          <p:cNvSpPr>
            <a:spLocks noGrp="1"/>
          </p:cNvSpPr>
          <p:nvPr>
            <p:ph type="sldNum" sz="quarter" idx="10"/>
          </p:nvPr>
        </p:nvSpPr>
        <p:spPr/>
        <p:txBody>
          <a:bodyPr/>
          <a:lstStyle/>
          <a:p>
            <a:fld id="{E702D52C-CB75-B84B-9C22-53B244756A5A}" type="slidenum">
              <a:rPr lang="en-US" smtClean="0"/>
              <a:t>8</a:t>
            </a:fld>
            <a:endParaRPr lang="en-US"/>
          </a:p>
        </p:txBody>
      </p:sp>
    </p:spTree>
    <p:extLst>
      <p:ext uri="{BB962C8B-B14F-4D97-AF65-F5344CB8AC3E}">
        <p14:creationId xmlns:p14="http://schemas.microsoft.com/office/powerpoint/2010/main" val="225222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of the companies we’ve partnered with. You’ll see some big names up there and they have developed plenty of vehicle options for your fleet. In some cases we’ve funded the development of the products and in some cases we help our partners with commercialization.</a:t>
            </a:r>
            <a:endParaRPr lang="en-US" dirty="0"/>
          </a:p>
        </p:txBody>
      </p:sp>
      <p:sp>
        <p:nvSpPr>
          <p:cNvPr id="4" name="Slide Number Placeholder 3"/>
          <p:cNvSpPr>
            <a:spLocks noGrp="1"/>
          </p:cNvSpPr>
          <p:nvPr>
            <p:ph type="sldNum" sz="quarter" idx="10"/>
          </p:nvPr>
        </p:nvSpPr>
        <p:spPr/>
        <p:txBody>
          <a:bodyPr/>
          <a:lstStyle/>
          <a:p>
            <a:fld id="{E702D52C-CB75-B84B-9C22-53B244756A5A}" type="slidenum">
              <a:rPr lang="en-US" smtClean="0"/>
              <a:t>9</a:t>
            </a:fld>
            <a:endParaRPr lang="en-US"/>
          </a:p>
        </p:txBody>
      </p:sp>
    </p:spTree>
    <p:extLst>
      <p:ext uri="{BB962C8B-B14F-4D97-AF65-F5344CB8AC3E}">
        <p14:creationId xmlns:p14="http://schemas.microsoft.com/office/powerpoint/2010/main" val="74293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operate a diesel vehicle…………you cringe when you see this warning lamp illuminate on your dash.  This light indicates that your diesel vehicle must regenerate emissions or you take the risk of clogging the DPF and possibly rendering the vehicle inoperable.   Regens require 20 minutes of driving over 45 mph or increasing rpms sufficient to increase the DPF temperature to burn up the residual particulate matter.  Either way, it will cost your fleet both time and money to complete.  </a:t>
            </a:r>
          </a:p>
          <a:p>
            <a:endParaRPr lang="en-US" dirty="0"/>
          </a:p>
          <a:p>
            <a:r>
              <a:rPr lang="en-US" dirty="0"/>
              <a:t>Good news – propane doesn’t have a complicated emissions system and requires only a 3 gas catalyst – like the one on your personal vehicle – to comply with the emissions requirements for today’s vehicles.  No regens – no lost time or wages – no additional fuel consumption – no waste of your budget dollars.  And you can rely on propane to perform regardless of the temperature.  </a:t>
            </a:r>
          </a:p>
          <a:p>
            <a:endParaRPr lang="en-US" dirty="0"/>
          </a:p>
          <a:p>
            <a:r>
              <a:rPr lang="en-US" dirty="0"/>
              <a:t>Just one more inconvenience that is eliminated for those who chose propane autogas.</a:t>
            </a:r>
          </a:p>
        </p:txBody>
      </p:sp>
      <p:sp>
        <p:nvSpPr>
          <p:cNvPr id="4" name="Slide Number Placeholder 3"/>
          <p:cNvSpPr>
            <a:spLocks noGrp="1"/>
          </p:cNvSpPr>
          <p:nvPr>
            <p:ph type="sldNum" sz="quarter" idx="10"/>
          </p:nvPr>
        </p:nvSpPr>
        <p:spPr/>
        <p:txBody>
          <a:bodyPr/>
          <a:lstStyle/>
          <a:p>
            <a:fld id="{E702D52C-CB75-B84B-9C22-53B244756A5A}" type="slidenum">
              <a:rPr lang="en-US" smtClean="0"/>
              <a:t>13</a:t>
            </a:fld>
            <a:endParaRPr lang="en-US"/>
          </a:p>
        </p:txBody>
      </p:sp>
    </p:spTree>
    <p:extLst>
      <p:ext uri="{BB962C8B-B14F-4D97-AF65-F5344CB8AC3E}">
        <p14:creationId xmlns:p14="http://schemas.microsoft.com/office/powerpoint/2010/main" val="352163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AA82F-8AAE-BD47-B2DE-04F837118C59}" type="slidenum">
              <a:rPr lang="en-US" smtClean="0"/>
              <a:t>17</a:t>
            </a:fld>
            <a:endParaRPr lang="en-US"/>
          </a:p>
        </p:txBody>
      </p:sp>
    </p:spTree>
    <p:extLst>
      <p:ext uri="{BB962C8B-B14F-4D97-AF65-F5344CB8AC3E}">
        <p14:creationId xmlns:p14="http://schemas.microsoft.com/office/powerpoint/2010/main" val="644929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K15 nozzle eliminates the need for gloves and eye protection. No risk of freeze burns.</a:t>
            </a:r>
          </a:p>
        </p:txBody>
      </p:sp>
      <p:sp>
        <p:nvSpPr>
          <p:cNvPr id="4" name="Slide Number Placeholder 3"/>
          <p:cNvSpPr>
            <a:spLocks noGrp="1"/>
          </p:cNvSpPr>
          <p:nvPr>
            <p:ph type="sldNum" sz="quarter" idx="10"/>
          </p:nvPr>
        </p:nvSpPr>
        <p:spPr/>
        <p:txBody>
          <a:bodyPr/>
          <a:lstStyle/>
          <a:p>
            <a:fld id="{E702D52C-CB75-B84B-9C22-53B244756A5A}" type="slidenum">
              <a:rPr lang="en-US" smtClean="0"/>
              <a:t>19</a:t>
            </a:fld>
            <a:endParaRPr lang="en-US"/>
          </a:p>
        </p:txBody>
      </p:sp>
    </p:spTree>
    <p:extLst>
      <p:ext uri="{BB962C8B-B14F-4D97-AF65-F5344CB8AC3E}">
        <p14:creationId xmlns:p14="http://schemas.microsoft.com/office/powerpoint/2010/main" val="355813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7.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3827A-3A6D-9C45-854D-A70B783A0DF1}"/>
              </a:ext>
            </a:extLst>
          </p:cNvPr>
          <p:cNvSpPr>
            <a:spLocks noGrp="1"/>
          </p:cNvSpPr>
          <p:nvPr>
            <p:ph type="title"/>
          </p:nvPr>
        </p:nvSpPr>
        <p:spPr>
          <a:xfrm>
            <a:off x="629478" y="50006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E0C6E2-C6A4-2C4F-8443-D5553C6F997F}"/>
              </a:ext>
            </a:extLst>
          </p:cNvPr>
          <p:cNvSpPr>
            <a:spLocks noGrp="1"/>
          </p:cNvSpPr>
          <p:nvPr>
            <p:ph idx="1"/>
          </p:nvPr>
        </p:nvSpPr>
        <p:spPr>
          <a:xfrm>
            <a:off x="629478" y="2286498"/>
            <a:ext cx="10515600" cy="38512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9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hoto with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901715"/>
            <a:ext cx="8759304" cy="2218383"/>
          </a:xfrm>
        </p:spPr>
        <p:txBody>
          <a:bodyPr anchor="b" anchorCtr="0">
            <a:normAutofit/>
          </a:bodyPr>
          <a:lstStyle>
            <a:lvl1pPr algn="l">
              <a:lnSpc>
                <a:spcPct val="80000"/>
              </a:lnSpc>
              <a:defRPr sz="5333" b="1" i="0">
                <a:latin typeface="+mj-lt"/>
                <a:cs typeface="Calibri"/>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24382" y="6413411"/>
            <a:ext cx="3017845" cy="331077"/>
          </a:xfrm>
          <a:prstGeom prst="rect">
            <a:avLst/>
          </a:prstGeom>
        </p:spPr>
      </p:pic>
    </p:spTree>
    <p:extLst>
      <p:ext uri="{BB962C8B-B14F-4D97-AF65-F5344CB8AC3E}">
        <p14:creationId xmlns:p14="http://schemas.microsoft.com/office/powerpoint/2010/main" val="6588346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Line Title with Propane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5" y="0"/>
            <a:ext cx="11674475" cy="623093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pPr>
            <a:r>
              <a:rPr lang="en-US" dirty="0"/>
              <a:t>Click icon or drag and drop to insert picture</a:t>
            </a:r>
          </a:p>
          <a:p>
            <a:endParaRPr lang="en-US" dirty="0"/>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29F4B956-C0E4-5E40-942B-E5E1DDA7B1B3}"/>
              </a:ext>
            </a:extLst>
          </p:cNvPr>
          <p:cNvPicPr>
            <a:picLocks noChangeAspect="1"/>
          </p:cNvPicPr>
          <p:nvPr userDrawn="1"/>
        </p:nvPicPr>
        <p:blipFill>
          <a:blip r:embed="rId3"/>
          <a:stretch>
            <a:fillRect/>
          </a:stretch>
        </p:blipFill>
        <p:spPr>
          <a:xfrm>
            <a:off x="965683" y="433122"/>
            <a:ext cx="2216857" cy="477706"/>
          </a:xfrm>
          <a:prstGeom prst="rect">
            <a:avLst/>
          </a:prstGeom>
        </p:spPr>
      </p:pic>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179537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Title with Propane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5" y="0"/>
            <a:ext cx="11674475" cy="6230938"/>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pPr>
            <a:r>
              <a:rPr lang="en-US" dirty="0"/>
              <a:t>Click icon or drag and drop to insert picture</a:t>
            </a:r>
          </a:p>
          <a:p>
            <a:endParaRPr lang="en-US" dirty="0"/>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29F4B956-C0E4-5E40-942B-E5E1DDA7B1B3}"/>
              </a:ext>
            </a:extLst>
          </p:cNvPr>
          <p:cNvPicPr>
            <a:picLocks noChangeAspect="1"/>
          </p:cNvPicPr>
          <p:nvPr userDrawn="1"/>
        </p:nvPicPr>
        <p:blipFill>
          <a:blip r:embed="rId3"/>
          <a:stretch>
            <a:fillRect/>
          </a:stretch>
        </p:blipFill>
        <p:spPr>
          <a:xfrm>
            <a:off x="965683" y="433122"/>
            <a:ext cx="2216857" cy="477706"/>
          </a:xfrm>
          <a:prstGeom prst="rect">
            <a:avLst/>
          </a:prstGeom>
        </p:spPr>
      </p:pic>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80193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Line Title with White Propane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3" y="0"/>
            <a:ext cx="11674475" cy="6226387"/>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pPr>
            <a:r>
              <a:rPr lang="en-US" dirty="0"/>
              <a:t>Click icon or drag and drop to insert picture</a:t>
            </a:r>
          </a:p>
          <a:p>
            <a:endParaRPr lang="en-US" dirty="0"/>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3"/>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D12CA49F-5318-104E-B223-6C9F2B09CEEB}"/>
              </a:ext>
            </a:extLst>
          </p:cNvPr>
          <p:cNvPicPr>
            <a:picLocks noChangeAspect="1"/>
          </p:cNvPicPr>
          <p:nvPr userDrawn="1"/>
        </p:nvPicPr>
        <p:blipFill>
          <a:blip r:embed="rId4"/>
          <a:stretch>
            <a:fillRect/>
          </a:stretch>
        </p:blipFill>
        <p:spPr>
          <a:xfrm>
            <a:off x="965684" y="433122"/>
            <a:ext cx="2216854" cy="477706"/>
          </a:xfrm>
          <a:prstGeom prst="rect">
            <a:avLst/>
          </a:prstGeom>
        </p:spPr>
      </p:pic>
    </p:spTree>
    <p:extLst>
      <p:ext uri="{BB962C8B-B14F-4D97-AF65-F5344CB8AC3E}">
        <p14:creationId xmlns:p14="http://schemas.microsoft.com/office/powerpoint/2010/main" val="184017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Line Title with White Propane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5" y="0"/>
            <a:ext cx="11674475" cy="6230938"/>
          </a:xfrm>
          <a:solidFill>
            <a:schemeClr val="bg1">
              <a:lumMod val="85000"/>
            </a:schemeClr>
          </a:solidFill>
        </p:spPr>
        <p:txBody>
          <a:bodyPr/>
          <a:lstStyle/>
          <a:p>
            <a:r>
              <a:rPr lang="en-US" dirty="0"/>
              <a:t>Click icon or drag and drop to insert picture</a:t>
            </a:r>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3"/>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4BD5ED57-F38A-1249-B465-BDF5FB003518}"/>
              </a:ext>
            </a:extLst>
          </p:cNvPr>
          <p:cNvPicPr>
            <a:picLocks noChangeAspect="1"/>
          </p:cNvPicPr>
          <p:nvPr userDrawn="1"/>
        </p:nvPicPr>
        <p:blipFill>
          <a:blip r:embed="rId4"/>
          <a:stretch>
            <a:fillRect/>
          </a:stretch>
        </p:blipFill>
        <p:spPr>
          <a:xfrm>
            <a:off x="965684" y="433122"/>
            <a:ext cx="2216854" cy="477706"/>
          </a:xfrm>
          <a:prstGeom prst="rect">
            <a:avLst/>
          </a:prstGeom>
        </p:spPr>
      </p:pic>
    </p:spTree>
    <p:extLst>
      <p:ext uri="{BB962C8B-B14F-4D97-AF65-F5344CB8AC3E}">
        <p14:creationId xmlns:p14="http://schemas.microsoft.com/office/powerpoint/2010/main" val="165217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Line Title with PERC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5" y="9849"/>
            <a:ext cx="11674475" cy="623093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pPr>
            <a:r>
              <a:rPr lang="en-US" dirty="0"/>
              <a:t>Click icon or drag and drop to insert picture</a:t>
            </a:r>
          </a:p>
          <a:p>
            <a:endParaRPr lang="en-US" dirty="0"/>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9849"/>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3"/>
          <a:stretch>
            <a:fillRect/>
          </a:stretch>
        </p:blipFill>
        <p:spPr>
          <a:xfrm>
            <a:off x="158418" y="6374098"/>
            <a:ext cx="3082724" cy="355699"/>
          </a:xfrm>
          <a:prstGeom prst="rect">
            <a:avLst/>
          </a:prstGeom>
        </p:spPr>
      </p:pic>
      <p:pic>
        <p:nvPicPr>
          <p:cNvPr id="16" name="Picture 15">
            <a:extLst>
              <a:ext uri="{FF2B5EF4-FFF2-40B4-BE49-F238E27FC236}">
                <a16:creationId xmlns="" xmlns:a16="http://schemas.microsoft.com/office/drawing/2014/main" id="{06ADBA7B-732A-E04F-A5FA-62AD9464AA7F}"/>
              </a:ext>
            </a:extLst>
          </p:cNvPr>
          <p:cNvPicPr>
            <a:picLocks noChangeAspect="1"/>
          </p:cNvPicPr>
          <p:nvPr userDrawn="1"/>
        </p:nvPicPr>
        <p:blipFill>
          <a:blip r:embed="rId4"/>
          <a:stretch>
            <a:fillRect/>
          </a:stretch>
        </p:blipFill>
        <p:spPr>
          <a:xfrm>
            <a:off x="1012497" y="438113"/>
            <a:ext cx="1532757" cy="724341"/>
          </a:xfrm>
          <a:prstGeom prst="rect">
            <a:avLst/>
          </a:prstGeom>
        </p:spPr>
      </p:pic>
    </p:spTree>
    <p:extLst>
      <p:ext uri="{BB962C8B-B14F-4D97-AF65-F5344CB8AC3E}">
        <p14:creationId xmlns:p14="http://schemas.microsoft.com/office/powerpoint/2010/main" val="2399226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Line Title with PERC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5" y="0"/>
            <a:ext cx="11674475" cy="623093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pPr>
            <a:r>
              <a:rPr lang="en-US" dirty="0"/>
              <a:t>Click icon or drag and drop to insert picture</a:t>
            </a:r>
          </a:p>
          <a:p>
            <a:endParaRPr lang="en-US" dirty="0"/>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3"/>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BE51FA93-CE89-B646-9DC3-2A1BA930E498}"/>
              </a:ext>
            </a:extLst>
          </p:cNvPr>
          <p:cNvPicPr>
            <a:picLocks noChangeAspect="1"/>
          </p:cNvPicPr>
          <p:nvPr userDrawn="1"/>
        </p:nvPicPr>
        <p:blipFill>
          <a:blip r:embed="rId4"/>
          <a:stretch>
            <a:fillRect/>
          </a:stretch>
        </p:blipFill>
        <p:spPr>
          <a:xfrm>
            <a:off x="1012497" y="438113"/>
            <a:ext cx="1532757" cy="724341"/>
          </a:xfrm>
          <a:prstGeom prst="rect">
            <a:avLst/>
          </a:prstGeom>
        </p:spPr>
      </p:pic>
    </p:spTree>
    <p:extLst>
      <p:ext uri="{BB962C8B-B14F-4D97-AF65-F5344CB8AC3E}">
        <p14:creationId xmlns:p14="http://schemas.microsoft.com/office/powerpoint/2010/main" val="2060686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Line Title with White PERC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5" y="0"/>
            <a:ext cx="11674475" cy="6230938"/>
          </a:xfrm>
          <a:solidFill>
            <a:schemeClr val="bg1">
              <a:lumMod val="85000"/>
            </a:schemeClr>
          </a:solidFill>
        </p:spPr>
        <p:txBody>
          <a:bodyPr/>
          <a:lstStyle>
            <a:lvl1pPr marL="228600" marR="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lvl1pPr>
          </a:lstStyle>
          <a:p>
            <a:pPr marL="228600" marR="0" lvl="0" indent="-228600" algn="l" defTabSz="914400" rtl="0" eaLnBrk="1" fontAlgn="auto" latinLnBrk="0" hangingPunct="1">
              <a:lnSpc>
                <a:spcPct val="90000"/>
              </a:lnSpc>
              <a:spcBef>
                <a:spcPts val="1000"/>
              </a:spcBef>
              <a:spcAft>
                <a:spcPts val="0"/>
              </a:spcAft>
              <a:buClr>
                <a:srgbClr val="DB3033"/>
              </a:buClr>
              <a:buSzTx/>
              <a:buFont typeface="Arial" panose="020B0604020202020204" pitchFamily="34" charset="0"/>
              <a:buChar char="•"/>
              <a:tabLst/>
              <a:defRPr/>
            </a:pPr>
            <a:r>
              <a:rPr lang="en-US" dirty="0"/>
              <a:t>Click icon or drag and drop to insert picture</a:t>
            </a:r>
          </a:p>
          <a:p>
            <a:endParaRPr lang="en-US" dirty="0"/>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3"/>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06B03B33-CDC4-C84E-8C5C-A344366A5076}"/>
              </a:ext>
            </a:extLst>
          </p:cNvPr>
          <p:cNvPicPr>
            <a:picLocks noChangeAspect="1"/>
          </p:cNvPicPr>
          <p:nvPr userDrawn="1"/>
        </p:nvPicPr>
        <p:blipFill>
          <a:blip r:embed="rId4"/>
          <a:stretch>
            <a:fillRect/>
          </a:stretch>
        </p:blipFill>
        <p:spPr>
          <a:xfrm>
            <a:off x="1012497" y="438113"/>
            <a:ext cx="1532757" cy="724340"/>
          </a:xfrm>
          <a:prstGeom prst="rect">
            <a:avLst/>
          </a:prstGeom>
        </p:spPr>
      </p:pic>
    </p:spTree>
    <p:extLst>
      <p:ext uri="{BB962C8B-B14F-4D97-AF65-F5344CB8AC3E}">
        <p14:creationId xmlns:p14="http://schemas.microsoft.com/office/powerpoint/2010/main" val="2954705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Line Title with white PERC Logo">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AB15E19-6F9A-E340-9468-40D71C891F01}"/>
              </a:ext>
            </a:extLst>
          </p:cNvPr>
          <p:cNvSpPr>
            <a:spLocks noGrp="1"/>
          </p:cNvSpPr>
          <p:nvPr>
            <p:ph type="pic" sz="quarter" idx="11" hasCustomPrompt="1"/>
          </p:nvPr>
        </p:nvSpPr>
        <p:spPr>
          <a:xfrm>
            <a:off x="517525" y="0"/>
            <a:ext cx="11674475" cy="6230938"/>
          </a:xfrm>
          <a:solidFill>
            <a:schemeClr val="bg1">
              <a:lumMod val="85000"/>
            </a:schemeClr>
          </a:solidFill>
        </p:spPr>
        <p:txBody>
          <a:bodyPr/>
          <a:lstStyle>
            <a:lvl1pPr>
              <a:defRPr/>
            </a:lvl1pPr>
          </a:lstStyle>
          <a:p>
            <a:r>
              <a:rPr lang="en-US" dirty="0"/>
              <a:t>Click icon or drag and drop to insert picture</a:t>
            </a:r>
          </a:p>
        </p:txBody>
      </p:sp>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3"/>
          <a:stretch>
            <a:fillRect/>
          </a:stretch>
        </p:blipFill>
        <p:spPr>
          <a:xfrm>
            <a:off x="158418" y="6374098"/>
            <a:ext cx="3082724" cy="355699"/>
          </a:xfrm>
          <a:prstGeom prst="rect">
            <a:avLst/>
          </a:prstGeom>
        </p:spPr>
      </p:pic>
      <p:pic>
        <p:nvPicPr>
          <p:cNvPr id="15" name="Picture 14">
            <a:extLst>
              <a:ext uri="{FF2B5EF4-FFF2-40B4-BE49-F238E27FC236}">
                <a16:creationId xmlns="" xmlns:a16="http://schemas.microsoft.com/office/drawing/2014/main" id="{685EDF88-9D49-7D48-85F3-CDB2B0ADCE95}"/>
              </a:ext>
            </a:extLst>
          </p:cNvPr>
          <p:cNvPicPr>
            <a:picLocks noChangeAspect="1"/>
          </p:cNvPicPr>
          <p:nvPr userDrawn="1"/>
        </p:nvPicPr>
        <p:blipFill>
          <a:blip r:embed="rId4"/>
          <a:stretch>
            <a:fillRect/>
          </a:stretch>
        </p:blipFill>
        <p:spPr>
          <a:xfrm>
            <a:off x="1012497" y="438113"/>
            <a:ext cx="1532757" cy="724340"/>
          </a:xfrm>
          <a:prstGeom prst="rect">
            <a:avLst/>
          </a:prstGeom>
        </p:spPr>
      </p:pic>
    </p:spTree>
    <p:extLst>
      <p:ext uri="{BB962C8B-B14F-4D97-AF65-F5344CB8AC3E}">
        <p14:creationId xmlns:p14="http://schemas.microsoft.com/office/powerpoint/2010/main" val="3784968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ragraph + Photo">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4FDC21C3-5AA3-1A47-8777-09C1283BDEB2}"/>
              </a:ext>
            </a:extLst>
          </p:cNvPr>
          <p:cNvSpPr>
            <a:spLocks noGrp="1"/>
          </p:cNvSpPr>
          <p:nvPr>
            <p:ph type="pic" sz="quarter" idx="11" hasCustomPrompt="1"/>
          </p:nvPr>
        </p:nvSpPr>
        <p:spPr>
          <a:xfrm>
            <a:off x="6108700" y="0"/>
            <a:ext cx="6080760" cy="6858000"/>
          </a:xfrm>
          <a:solidFill>
            <a:schemeClr val="bg1">
              <a:lumMod val="95000"/>
            </a:schemeClr>
          </a:solidFill>
        </p:spPr>
        <p:txBody>
          <a:bodyPr anchor="t"/>
          <a:lstStyle>
            <a:lvl1pPr marL="0" indent="0" algn="l">
              <a:buNone/>
              <a:defRPr/>
            </a:lvl1pPr>
          </a:lstStyle>
          <a:p>
            <a:r>
              <a:rPr lang="en-US" dirty="0"/>
              <a:t>Click icon or drag and drop to insert picture</a:t>
            </a:r>
          </a:p>
        </p:txBody>
      </p:sp>
      <p:sp>
        <p:nvSpPr>
          <p:cNvPr id="11" name="Rectangle 10">
            <a:extLst>
              <a:ext uri="{FF2B5EF4-FFF2-40B4-BE49-F238E27FC236}">
                <a16:creationId xmlns="" xmlns:a16="http://schemas.microsoft.com/office/drawing/2014/main" id="{56D46479-8FB6-6B4C-BEBF-FD4D56679714}"/>
              </a:ext>
            </a:extLst>
          </p:cNvPr>
          <p:cNvSpPr/>
          <p:nvPr userDrawn="1"/>
        </p:nvSpPr>
        <p:spPr>
          <a:xfrm>
            <a:off x="0" y="0"/>
            <a:ext cx="61087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958522" cy="465138"/>
          </a:xfrm>
        </p:spPr>
        <p:txBody>
          <a:bodyPr anchor="t">
            <a:noAutofit/>
          </a:bodyPr>
          <a:lstStyle>
            <a:lvl1pPr>
              <a:defRPr sz="1800" cap="all" baseline="0">
                <a:solidFill>
                  <a:schemeClr val="bg1"/>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8" name="Picture 17">
            <a:extLst>
              <a:ext uri="{FF2B5EF4-FFF2-40B4-BE49-F238E27FC236}">
                <a16:creationId xmlns="" xmlns:a16="http://schemas.microsoft.com/office/drawing/2014/main" id="{05753823-DD92-2949-84C7-578A73DFAC43}"/>
              </a:ext>
            </a:extLst>
          </p:cNvPr>
          <p:cNvPicPr>
            <a:picLocks noChangeAspect="1"/>
          </p:cNvPicPr>
          <p:nvPr userDrawn="1"/>
        </p:nvPicPr>
        <p:blipFill>
          <a:blip r:embed="rId2"/>
          <a:stretch>
            <a:fillRect/>
          </a:stretch>
        </p:blipFill>
        <p:spPr>
          <a:xfrm>
            <a:off x="0" y="5611"/>
            <a:ext cx="635000" cy="774700"/>
          </a:xfrm>
          <a:prstGeom prst="rect">
            <a:avLst/>
          </a:prstGeom>
        </p:spPr>
      </p:pic>
      <p:pic>
        <p:nvPicPr>
          <p:cNvPr id="19" name="Picture 18">
            <a:extLst>
              <a:ext uri="{FF2B5EF4-FFF2-40B4-BE49-F238E27FC236}">
                <a16:creationId xmlns="" xmlns:a16="http://schemas.microsoft.com/office/drawing/2014/main" id="{2EC79816-10AD-7F4E-927C-1AA3DDF5F9DF}"/>
              </a:ext>
            </a:extLst>
          </p:cNvPr>
          <p:cNvPicPr>
            <a:picLocks noChangeAspect="1"/>
          </p:cNvPicPr>
          <p:nvPr userDrawn="1"/>
        </p:nvPicPr>
        <p:blipFill>
          <a:blip r:embed="rId3"/>
          <a:stretch>
            <a:fillRect/>
          </a:stretch>
        </p:blipFill>
        <p:spPr>
          <a:xfrm>
            <a:off x="158418" y="6374098"/>
            <a:ext cx="3082724" cy="355699"/>
          </a:xfrm>
          <a:prstGeom prst="rect">
            <a:avLst/>
          </a:prstGeom>
        </p:spPr>
      </p:pic>
      <p:pic>
        <p:nvPicPr>
          <p:cNvPr id="5" name="Picture 4">
            <a:extLst>
              <a:ext uri="{FF2B5EF4-FFF2-40B4-BE49-F238E27FC236}">
                <a16:creationId xmlns="" xmlns:a16="http://schemas.microsoft.com/office/drawing/2014/main" id="{9DB0F141-12D5-C141-AEBD-D5056577B22A}"/>
              </a:ext>
            </a:extLst>
          </p:cNvPr>
          <p:cNvPicPr>
            <a:picLocks noChangeAspect="1"/>
          </p:cNvPicPr>
          <p:nvPr userDrawn="1"/>
        </p:nvPicPr>
        <p:blipFill>
          <a:blip r:embed="rId4"/>
          <a:stretch>
            <a:fillRect/>
          </a:stretch>
        </p:blipFill>
        <p:spPr>
          <a:xfrm>
            <a:off x="11442700" y="0"/>
            <a:ext cx="749300" cy="6858000"/>
          </a:xfrm>
          <a:prstGeom prst="rect">
            <a:avLst/>
          </a:prstGeom>
        </p:spPr>
      </p:pic>
    </p:spTree>
    <p:extLst>
      <p:ext uri="{BB962C8B-B14F-4D97-AF65-F5344CB8AC3E}">
        <p14:creationId xmlns:p14="http://schemas.microsoft.com/office/powerpoint/2010/main" val="166217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with Logo">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E5F3CAB-55FB-0340-8127-AFF1C92C3E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F033827A-3A6D-9C45-854D-A70B783A0DF1}"/>
              </a:ext>
            </a:extLst>
          </p:cNvPr>
          <p:cNvSpPr>
            <a:spLocks noGrp="1"/>
          </p:cNvSpPr>
          <p:nvPr>
            <p:ph type="title"/>
          </p:nvPr>
        </p:nvSpPr>
        <p:spPr>
          <a:xfrm>
            <a:off x="629478" y="50006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E0C6E2-C6A4-2C4F-8443-D5553C6F997F}"/>
              </a:ext>
            </a:extLst>
          </p:cNvPr>
          <p:cNvSpPr>
            <a:spLocks noGrp="1"/>
          </p:cNvSpPr>
          <p:nvPr>
            <p:ph idx="1"/>
          </p:nvPr>
        </p:nvSpPr>
        <p:spPr>
          <a:xfrm>
            <a:off x="629478" y="2286498"/>
            <a:ext cx="10515600" cy="38512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62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ragraph Over Photo + Char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98365589-888B-F542-B631-32CF8C9B7AE1}"/>
              </a:ext>
            </a:extLst>
          </p:cNvPr>
          <p:cNvSpPr>
            <a:spLocks noGrp="1"/>
          </p:cNvSpPr>
          <p:nvPr>
            <p:ph type="pic" sz="quarter" idx="12" hasCustomPrompt="1"/>
          </p:nvPr>
        </p:nvSpPr>
        <p:spPr>
          <a:xfrm>
            <a:off x="0" y="0"/>
            <a:ext cx="6108192" cy="6858000"/>
          </a:xfrm>
          <a:solidFill>
            <a:schemeClr val="bg1">
              <a:lumMod val="85000"/>
            </a:schemeClr>
          </a:solidFill>
        </p:spPr>
        <p:txBody>
          <a:bodyPr/>
          <a:lstStyle>
            <a:lvl1pPr>
              <a:defRPr/>
            </a:lvl1pPr>
          </a:lstStyle>
          <a:p>
            <a:r>
              <a:rPr lang="en-US" dirty="0"/>
              <a:t>Click icon or drag and drop to insert picture</a:t>
            </a:r>
          </a:p>
        </p:txBody>
      </p:sp>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61087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2"/>
          <a:stretch>
            <a:fillRect/>
          </a:stretch>
        </p:blipFill>
        <p:spPr>
          <a:xfrm>
            <a:off x="0" y="5611"/>
            <a:ext cx="635000" cy="774700"/>
          </a:xfrm>
          <a:prstGeom prst="rect">
            <a:avLst/>
          </a:prstGeom>
        </p:spPr>
      </p:pic>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958522" cy="465138"/>
          </a:xfrm>
        </p:spPr>
        <p:txBody>
          <a:bodyPr anchor="t">
            <a:noAutofit/>
          </a:bodyPr>
          <a:lstStyle>
            <a:lvl1pPr>
              <a:defRPr sz="1800" cap="all" baseline="0">
                <a:solidFill>
                  <a:schemeClr val="bg1"/>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7" name="Chart Placeholder 6">
            <a:extLst>
              <a:ext uri="{FF2B5EF4-FFF2-40B4-BE49-F238E27FC236}">
                <a16:creationId xmlns="" xmlns:a16="http://schemas.microsoft.com/office/drawing/2014/main" id="{99A236E4-41E7-574E-95E3-E8B831713B85}"/>
              </a:ext>
            </a:extLst>
          </p:cNvPr>
          <p:cNvSpPr>
            <a:spLocks noGrp="1"/>
          </p:cNvSpPr>
          <p:nvPr>
            <p:ph type="chart" sz="quarter" idx="11"/>
          </p:nvPr>
        </p:nvSpPr>
        <p:spPr>
          <a:xfrm>
            <a:off x="6146802" y="1471613"/>
            <a:ext cx="5841998" cy="4246562"/>
          </a:xfrm>
        </p:spPr>
        <p:txBody>
          <a:bodyPr/>
          <a:lstStyle/>
          <a:p>
            <a:endParaRPr lang="en-US" dirty="0"/>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3"/>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35698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ragraph Over Full Photo">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98365589-888B-F542-B631-32CF8C9B7AE1}"/>
              </a:ext>
            </a:extLst>
          </p:cNvPr>
          <p:cNvSpPr>
            <a:spLocks noGrp="1"/>
          </p:cNvSpPr>
          <p:nvPr>
            <p:ph type="pic" sz="quarter" idx="12" hasCustomPrompt="1"/>
          </p:nvPr>
        </p:nvSpPr>
        <p:spPr>
          <a:xfrm>
            <a:off x="0" y="0"/>
            <a:ext cx="12192000" cy="6858000"/>
          </a:xfrm>
          <a:solidFill>
            <a:schemeClr val="bg1">
              <a:lumMod val="85000"/>
            </a:schemeClr>
          </a:solidFill>
        </p:spPr>
        <p:txBody>
          <a:bodyPr/>
          <a:lstStyle>
            <a:lvl1pPr>
              <a:defRPr/>
            </a:lvl1pPr>
          </a:lstStyle>
          <a:p>
            <a:r>
              <a:rPr lang="en-US" dirty="0"/>
              <a:t>Click icon or drag and drop to insert picture</a:t>
            </a:r>
          </a:p>
        </p:txBody>
      </p:sp>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2"/>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3"/>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614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Header and Copy Over Full Photo">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98365589-888B-F542-B631-32CF8C9B7AE1}"/>
              </a:ext>
            </a:extLst>
          </p:cNvPr>
          <p:cNvSpPr>
            <a:spLocks noGrp="1"/>
          </p:cNvSpPr>
          <p:nvPr>
            <p:ph type="pic" sz="quarter" idx="12" hasCustomPrompt="1"/>
          </p:nvPr>
        </p:nvSpPr>
        <p:spPr>
          <a:xfrm>
            <a:off x="0" y="0"/>
            <a:ext cx="12192000" cy="6858000"/>
          </a:xfrm>
          <a:solidFill>
            <a:schemeClr val="bg1">
              <a:lumMod val="85000"/>
            </a:schemeClr>
          </a:solidFill>
        </p:spPr>
        <p:txBody>
          <a:bodyPr/>
          <a:lstStyle>
            <a:lvl1pPr>
              <a:defRPr/>
            </a:lvl1pPr>
          </a:lstStyle>
          <a:p>
            <a:r>
              <a:rPr lang="en-US" dirty="0"/>
              <a:t>Click icon or drag and drop to insert picture</a:t>
            </a:r>
          </a:p>
        </p:txBody>
      </p:sp>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2"/>
          <a:stretch>
            <a:fillRect/>
          </a:stretch>
        </p:blipFill>
        <p:spPr>
          <a:xfrm>
            <a:off x="0" y="5611"/>
            <a:ext cx="635000" cy="774700"/>
          </a:xfrm>
          <a:prstGeom prst="rect">
            <a:avLst/>
          </a:prstGeom>
        </p:spPr>
      </p:pic>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3"/>
          <a:stretch>
            <a:fillRect/>
          </a:stretch>
        </p:blipFill>
        <p:spPr>
          <a:xfrm>
            <a:off x="158418" y="6374098"/>
            <a:ext cx="3082724" cy="355699"/>
          </a:xfrm>
          <a:prstGeom prst="rect">
            <a:avLst/>
          </a:prstGeom>
        </p:spPr>
      </p:pic>
      <p:sp>
        <p:nvSpPr>
          <p:cNvPr id="11" name="Content Placeholder 2">
            <a:extLst>
              <a:ext uri="{FF2B5EF4-FFF2-40B4-BE49-F238E27FC236}">
                <a16:creationId xmlns="" xmlns:a16="http://schemas.microsoft.com/office/drawing/2014/main" id="{6DCF61F9-55F0-8C44-94EA-8FCBBFB9852C}"/>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BD79B40A-8F34-FE43-87BF-9960CA616F2D}"/>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 xmlns:a16="http://schemas.microsoft.com/office/drawing/2014/main" id="{EC1E0D10-AF66-804B-AD1E-543B58EB4D33}"/>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Tree>
    <p:extLst>
      <p:ext uri="{BB962C8B-B14F-4D97-AF65-F5344CB8AC3E}">
        <p14:creationId xmlns:p14="http://schemas.microsoft.com/office/powerpoint/2010/main" val="358815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aragraph + Photo with Callout">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4FDC21C3-5AA3-1A47-8777-09C1283BDEB2}"/>
              </a:ext>
            </a:extLst>
          </p:cNvPr>
          <p:cNvSpPr>
            <a:spLocks noGrp="1"/>
          </p:cNvSpPr>
          <p:nvPr>
            <p:ph type="pic" sz="quarter" idx="11" hasCustomPrompt="1"/>
          </p:nvPr>
        </p:nvSpPr>
        <p:spPr>
          <a:xfrm>
            <a:off x="5194300" y="0"/>
            <a:ext cx="6997700" cy="6858000"/>
          </a:xfrm>
          <a:solidFill>
            <a:schemeClr val="bg1">
              <a:lumMod val="95000"/>
            </a:schemeClr>
          </a:solidFill>
        </p:spPr>
        <p:txBody>
          <a:bodyPr anchor="t"/>
          <a:lstStyle>
            <a:lvl1pPr marL="0" indent="0" algn="l">
              <a:buNone/>
              <a:defRPr/>
            </a:lvl1pPr>
          </a:lstStyle>
          <a:p>
            <a:r>
              <a:rPr lang="en-US" dirty="0"/>
              <a:t>Click icon or </a:t>
            </a:r>
            <a:br>
              <a:rPr lang="en-US" dirty="0"/>
            </a:br>
            <a:r>
              <a:rPr lang="en-US" dirty="0"/>
              <a:t>drag and drop </a:t>
            </a:r>
            <a:br>
              <a:rPr lang="en-US" dirty="0"/>
            </a:br>
            <a:r>
              <a:rPr lang="en-US" dirty="0"/>
              <a:t>to insert picture</a:t>
            </a:r>
          </a:p>
        </p:txBody>
      </p:sp>
      <p:sp>
        <p:nvSpPr>
          <p:cNvPr id="15" name="Rectangle 14">
            <a:extLst>
              <a:ext uri="{FF2B5EF4-FFF2-40B4-BE49-F238E27FC236}">
                <a16:creationId xmlns="" xmlns:a16="http://schemas.microsoft.com/office/drawing/2014/main" id="{43F437A0-F6A8-1240-A4C8-B8C8BB79A5A0}"/>
              </a:ext>
            </a:extLst>
          </p:cNvPr>
          <p:cNvSpPr/>
          <p:nvPr userDrawn="1"/>
        </p:nvSpPr>
        <p:spPr>
          <a:xfrm>
            <a:off x="8763000" y="0"/>
            <a:ext cx="3429000" cy="3594100"/>
          </a:xfrm>
          <a:prstGeom prst="rect">
            <a:avLst/>
          </a:prstGeom>
          <a:solidFill>
            <a:srgbClr val="004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120322" cy="465138"/>
          </a:xfrm>
        </p:spPr>
        <p:txBody>
          <a:bodyPr anchor="t">
            <a:noAutofit/>
          </a:bodyPr>
          <a:lstStyle>
            <a:lvl1pPr>
              <a:defRPr sz="1800" cap="all" baseline="0">
                <a:solidFill>
                  <a:srgbClr val="808082"/>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4132848" cy="3205163"/>
          </a:xfrm>
        </p:spPr>
        <p:txBody>
          <a:bodyPr>
            <a:noAutofit/>
          </a:bodyPr>
          <a:lstStyle>
            <a:lvl1pPr marL="0" indent="0">
              <a:buNone/>
              <a:defRPr sz="2200">
                <a:solidFill>
                  <a:srgbClr val="808082"/>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132848" cy="782638"/>
          </a:xfrm>
        </p:spPr>
        <p:txBody>
          <a:bodyPr anchor="b">
            <a:noAutofit/>
          </a:bodyPr>
          <a:lstStyle>
            <a:lvl1pPr marL="0" indent="0">
              <a:buNone/>
              <a:defRPr sz="32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8" name="Picture 17">
            <a:extLst>
              <a:ext uri="{FF2B5EF4-FFF2-40B4-BE49-F238E27FC236}">
                <a16:creationId xmlns="" xmlns:a16="http://schemas.microsoft.com/office/drawing/2014/main" id="{05753823-DD92-2949-84C7-578A73DFAC43}"/>
              </a:ext>
            </a:extLst>
          </p:cNvPr>
          <p:cNvPicPr>
            <a:picLocks noChangeAspect="1"/>
          </p:cNvPicPr>
          <p:nvPr userDrawn="1"/>
        </p:nvPicPr>
        <p:blipFill>
          <a:blip r:embed="rId2"/>
          <a:stretch>
            <a:fillRect/>
          </a:stretch>
        </p:blipFill>
        <p:spPr>
          <a:xfrm>
            <a:off x="0" y="5611"/>
            <a:ext cx="635000" cy="774700"/>
          </a:xfrm>
          <a:prstGeom prst="rect">
            <a:avLst/>
          </a:prstGeom>
        </p:spPr>
      </p:pic>
      <p:pic>
        <p:nvPicPr>
          <p:cNvPr id="13" name="Picture 12">
            <a:extLst>
              <a:ext uri="{FF2B5EF4-FFF2-40B4-BE49-F238E27FC236}">
                <a16:creationId xmlns="" xmlns:a16="http://schemas.microsoft.com/office/drawing/2014/main" id="{FDF9DD74-746A-2845-A34D-55E0EA0F34D9}"/>
              </a:ext>
            </a:extLst>
          </p:cNvPr>
          <p:cNvPicPr>
            <a:picLocks noChangeAspect="1"/>
          </p:cNvPicPr>
          <p:nvPr userDrawn="1"/>
        </p:nvPicPr>
        <p:blipFill>
          <a:blip r:embed="rId3"/>
          <a:stretch>
            <a:fillRect/>
          </a:stretch>
        </p:blipFill>
        <p:spPr>
          <a:xfrm>
            <a:off x="252248" y="6435704"/>
            <a:ext cx="2906112" cy="232489"/>
          </a:xfrm>
          <a:prstGeom prst="rect">
            <a:avLst/>
          </a:prstGeom>
        </p:spPr>
      </p:pic>
      <p:sp>
        <p:nvSpPr>
          <p:cNvPr id="7" name="Text Placeholder 6">
            <a:extLst>
              <a:ext uri="{FF2B5EF4-FFF2-40B4-BE49-F238E27FC236}">
                <a16:creationId xmlns="" xmlns:a16="http://schemas.microsoft.com/office/drawing/2014/main" id="{DFD2B180-5021-1A41-81D8-2818C9EB7535}"/>
              </a:ext>
            </a:extLst>
          </p:cNvPr>
          <p:cNvSpPr>
            <a:spLocks noGrp="1"/>
          </p:cNvSpPr>
          <p:nvPr>
            <p:ph type="body" sz="quarter" idx="12" hasCustomPrompt="1"/>
          </p:nvPr>
        </p:nvSpPr>
        <p:spPr>
          <a:xfrm>
            <a:off x="9283700" y="660400"/>
            <a:ext cx="2540000" cy="2252091"/>
          </a:xfrm>
        </p:spPr>
        <p:txBody>
          <a:bodyPr>
            <a:noAutofit/>
          </a:bodyPr>
          <a:lstStyle>
            <a:lvl1pPr marL="0" indent="0">
              <a:lnSpc>
                <a:spcPct val="110000"/>
              </a:lnSpc>
              <a:buNone/>
              <a:defRPr sz="2600" spc="50" baseline="0">
                <a:solidFill>
                  <a:schemeClr val="bg1"/>
                </a:solidFill>
                <a:latin typeface="Impact" panose="020B0806030902050204" pitchFamily="34" charset="0"/>
              </a:defRPr>
            </a:lvl1pPr>
            <a:lvl2pPr marL="457200" indent="0">
              <a:buNone/>
              <a:defRPr>
                <a:latin typeface="Impact" panose="020B0806030902050204" pitchFamily="34" charset="0"/>
              </a:defRPr>
            </a:lvl2pPr>
            <a:lvl3pPr marL="914400" indent="0">
              <a:buNone/>
              <a:defRPr>
                <a:latin typeface="Impact" panose="020B0806030902050204" pitchFamily="34" charset="0"/>
              </a:defRPr>
            </a:lvl3pPr>
            <a:lvl4pPr marL="1371600" indent="0">
              <a:buNone/>
              <a:defRPr>
                <a:latin typeface="Impact" panose="020B0806030902050204" pitchFamily="34" charset="0"/>
              </a:defRPr>
            </a:lvl4pPr>
            <a:lvl5pPr marL="1828800" indent="0">
              <a:buNone/>
              <a:defRPr>
                <a:latin typeface="Impact" panose="020B0806030902050204" pitchFamily="34" charset="0"/>
              </a:defRPr>
            </a:lvl5pPr>
          </a:lstStyle>
          <a:p>
            <a:pPr lvl="0"/>
            <a:r>
              <a:rPr lang="en-US" dirty="0"/>
              <a:t>Click to edit callout section</a:t>
            </a:r>
          </a:p>
        </p:txBody>
      </p:sp>
    </p:spTree>
    <p:extLst>
      <p:ext uri="{BB962C8B-B14F-4D97-AF65-F5344CB8AC3E}">
        <p14:creationId xmlns:p14="http://schemas.microsoft.com/office/powerpoint/2010/main" val="3862658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 Column with Photos">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5845E20C-41CF-1842-BDE8-AE9096FDEDBB}"/>
              </a:ext>
            </a:extLst>
          </p:cNvPr>
          <p:cNvSpPr/>
          <p:nvPr userDrawn="1"/>
        </p:nvSpPr>
        <p:spPr>
          <a:xfrm>
            <a:off x="4085112" y="0"/>
            <a:ext cx="4060384"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AA652563-948B-9A4A-88BE-7CAD5E8ECC37}"/>
              </a:ext>
            </a:extLst>
          </p:cNvPr>
          <p:cNvSpPr/>
          <p:nvPr userDrawn="1"/>
        </p:nvSpPr>
        <p:spPr>
          <a:xfrm>
            <a:off x="8146473" y="0"/>
            <a:ext cx="4045527" cy="68580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595620F7-B911-524F-9358-ED207BFBE68F}"/>
              </a:ext>
            </a:extLst>
          </p:cNvPr>
          <p:cNvPicPr>
            <a:picLocks noChangeAspect="1"/>
          </p:cNvPicPr>
          <p:nvPr userDrawn="1"/>
        </p:nvPicPr>
        <p:blipFill>
          <a:blip r:embed="rId2"/>
          <a:stretch>
            <a:fillRect/>
          </a:stretch>
        </p:blipFill>
        <p:spPr>
          <a:xfrm>
            <a:off x="252248" y="6435704"/>
            <a:ext cx="2906112" cy="232489"/>
          </a:xfrm>
          <a:prstGeom prst="rect">
            <a:avLst/>
          </a:prstGeom>
        </p:spPr>
      </p:pic>
      <p:sp>
        <p:nvSpPr>
          <p:cNvPr id="10" name="Text Placeholder 9">
            <a:extLst>
              <a:ext uri="{FF2B5EF4-FFF2-40B4-BE49-F238E27FC236}">
                <a16:creationId xmlns="" xmlns:a16="http://schemas.microsoft.com/office/drawing/2014/main" id="{D535DFBC-6A60-3742-896F-43FBD6AD12DF}"/>
              </a:ext>
            </a:extLst>
          </p:cNvPr>
          <p:cNvSpPr>
            <a:spLocks noGrp="1"/>
          </p:cNvSpPr>
          <p:nvPr>
            <p:ph type="body" sz="quarter" idx="10" hasCustomPrompt="1"/>
          </p:nvPr>
        </p:nvSpPr>
        <p:spPr>
          <a:xfrm>
            <a:off x="495300" y="3860800"/>
            <a:ext cx="3251200" cy="622300"/>
          </a:xfrm>
        </p:spPr>
        <p:txBody>
          <a:bodyPr/>
          <a:lstStyle>
            <a:lvl1pPr marL="0" indent="0">
              <a:buNone/>
              <a:defRPr sz="32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2" name="Text Placeholder 11">
            <a:extLst>
              <a:ext uri="{FF2B5EF4-FFF2-40B4-BE49-F238E27FC236}">
                <a16:creationId xmlns="" xmlns:a16="http://schemas.microsoft.com/office/drawing/2014/main" id="{91D0AA4D-37DF-894B-8866-7FDCC3D51A55}"/>
              </a:ext>
            </a:extLst>
          </p:cNvPr>
          <p:cNvSpPr>
            <a:spLocks noGrp="1"/>
          </p:cNvSpPr>
          <p:nvPr>
            <p:ph type="body" sz="quarter" idx="11" hasCustomPrompt="1"/>
          </p:nvPr>
        </p:nvSpPr>
        <p:spPr>
          <a:xfrm>
            <a:off x="495300" y="4440112"/>
            <a:ext cx="3251200" cy="1600200"/>
          </a:xfrm>
        </p:spPr>
        <p:txBody>
          <a:bodyPr/>
          <a:lstStyle>
            <a:lvl1pPr marL="0" indent="0">
              <a:lnSpc>
                <a:spcPct val="140000"/>
              </a:lnSpc>
              <a:buNone/>
              <a:defRPr lang="en-US" sz="1800" smtClean="0">
                <a:effectLst/>
              </a:defRPr>
            </a:lvl1pPr>
            <a:lvl2pPr marL="457200" indent="0">
              <a:buNone/>
              <a:defRPr/>
            </a:lvl2pPr>
            <a:lvl3pPr marL="914400" indent="0">
              <a:buNone/>
              <a:defRPr/>
            </a:lvl3pPr>
            <a:lvl4pPr marL="1371600" indent="0">
              <a:buNone/>
              <a:defRPr/>
            </a:lvl4pPr>
            <a:lvl5pPr marL="1828800" indent="0">
              <a:buNone/>
              <a:defRPr/>
            </a:lvl5pPr>
          </a:lstStyle>
          <a:p>
            <a:r>
              <a:rPr lang="en-US" dirty="0">
                <a:solidFill>
                  <a:srgbClr val="929294"/>
                </a:solidFill>
                <a:effectLst/>
                <a:latin typeface="Arial" panose="020B0604020202020204" pitchFamily="34" charset="0"/>
              </a:rPr>
              <a:t>Click to add paragraph copy</a:t>
            </a:r>
          </a:p>
        </p:txBody>
      </p:sp>
      <p:sp>
        <p:nvSpPr>
          <p:cNvPr id="14" name="Picture Placeholder 13">
            <a:extLst>
              <a:ext uri="{FF2B5EF4-FFF2-40B4-BE49-F238E27FC236}">
                <a16:creationId xmlns="" xmlns:a16="http://schemas.microsoft.com/office/drawing/2014/main" id="{0264733B-D3A6-F240-99DB-6FBFC784E93E}"/>
              </a:ext>
            </a:extLst>
          </p:cNvPr>
          <p:cNvSpPr>
            <a:spLocks noGrp="1"/>
          </p:cNvSpPr>
          <p:nvPr>
            <p:ph type="pic" sz="quarter" idx="12" hasCustomPrompt="1"/>
          </p:nvPr>
        </p:nvSpPr>
        <p:spPr>
          <a:xfrm>
            <a:off x="406400" y="342900"/>
            <a:ext cx="3340100" cy="2794000"/>
          </a:xfrm>
          <a:solidFill>
            <a:schemeClr val="bg1">
              <a:lumMod val="95000"/>
            </a:schemeClr>
          </a:solidFill>
        </p:spPr>
        <p:txBody>
          <a:bodyPr/>
          <a:lstStyle/>
          <a:p>
            <a:r>
              <a:rPr lang="en-US" dirty="0"/>
              <a:t>Click icon or drag and drop to place picture</a:t>
            </a:r>
          </a:p>
        </p:txBody>
      </p:sp>
      <p:sp>
        <p:nvSpPr>
          <p:cNvPr id="16" name="Text Placeholder 15">
            <a:extLst>
              <a:ext uri="{FF2B5EF4-FFF2-40B4-BE49-F238E27FC236}">
                <a16:creationId xmlns="" xmlns:a16="http://schemas.microsoft.com/office/drawing/2014/main" id="{FBE8F9A4-02D5-E64C-8699-665FC42779C3}"/>
              </a:ext>
            </a:extLst>
          </p:cNvPr>
          <p:cNvSpPr>
            <a:spLocks noGrp="1"/>
          </p:cNvSpPr>
          <p:nvPr>
            <p:ph type="body" sz="quarter" idx="13" hasCustomPrompt="1"/>
          </p:nvPr>
        </p:nvSpPr>
        <p:spPr>
          <a:xfrm>
            <a:off x="4419600" y="3860800"/>
            <a:ext cx="3340100" cy="579312"/>
          </a:xfrm>
        </p:spPr>
        <p:txBody>
          <a:bodyPr/>
          <a:lstStyle>
            <a:lvl1pPr marL="0" indent="0">
              <a:buNone/>
              <a:defRPr sz="3200">
                <a:solidFill>
                  <a:schemeClr val="bg1"/>
                </a:solidFill>
              </a:defRPr>
            </a:lvl1pPr>
          </a:lstStyle>
          <a:p>
            <a:pPr lvl="0"/>
            <a:r>
              <a:rPr lang="en-US" dirty="0"/>
              <a:t>Header</a:t>
            </a:r>
          </a:p>
        </p:txBody>
      </p:sp>
      <p:sp>
        <p:nvSpPr>
          <p:cNvPr id="18" name="Text Placeholder 17">
            <a:extLst>
              <a:ext uri="{FF2B5EF4-FFF2-40B4-BE49-F238E27FC236}">
                <a16:creationId xmlns="" xmlns:a16="http://schemas.microsoft.com/office/drawing/2014/main" id="{868DF77D-55B0-0D47-A8C3-92012C1263E2}"/>
              </a:ext>
            </a:extLst>
          </p:cNvPr>
          <p:cNvSpPr>
            <a:spLocks noGrp="1"/>
          </p:cNvSpPr>
          <p:nvPr>
            <p:ph type="body" sz="quarter" idx="14" hasCustomPrompt="1"/>
          </p:nvPr>
        </p:nvSpPr>
        <p:spPr>
          <a:xfrm>
            <a:off x="4419600" y="4440112"/>
            <a:ext cx="3340100" cy="1600200"/>
          </a:xfrm>
        </p:spPr>
        <p:txBody>
          <a:bodyPr/>
          <a:lstStyle>
            <a:lvl1pPr marL="0" indent="0">
              <a:lnSpc>
                <a:spcPct val="140000"/>
              </a:lnSpc>
              <a:buNone/>
              <a:defRPr sz="1800">
                <a:solidFill>
                  <a:schemeClr val="bg1"/>
                </a:solidFill>
              </a:defRPr>
            </a:lvl1pPr>
          </a:lstStyle>
          <a:p>
            <a:pPr lvl="0"/>
            <a:r>
              <a:rPr lang="en-US" dirty="0"/>
              <a:t>Click to add paragraph copy</a:t>
            </a:r>
          </a:p>
        </p:txBody>
      </p:sp>
      <p:sp>
        <p:nvSpPr>
          <p:cNvPr id="20" name="Text Placeholder 19">
            <a:extLst>
              <a:ext uri="{FF2B5EF4-FFF2-40B4-BE49-F238E27FC236}">
                <a16:creationId xmlns="" xmlns:a16="http://schemas.microsoft.com/office/drawing/2014/main" id="{2C97BE44-D5CE-F840-8884-F0890DBD7C5B}"/>
              </a:ext>
            </a:extLst>
          </p:cNvPr>
          <p:cNvSpPr>
            <a:spLocks noGrp="1"/>
          </p:cNvSpPr>
          <p:nvPr>
            <p:ph type="body" sz="quarter" idx="15" hasCustomPrompt="1"/>
          </p:nvPr>
        </p:nvSpPr>
        <p:spPr>
          <a:xfrm>
            <a:off x="8482623" y="3863975"/>
            <a:ext cx="3410349" cy="576137"/>
          </a:xfrm>
        </p:spPr>
        <p:txBody>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22" name="Text Placeholder 21">
            <a:extLst>
              <a:ext uri="{FF2B5EF4-FFF2-40B4-BE49-F238E27FC236}">
                <a16:creationId xmlns="" xmlns:a16="http://schemas.microsoft.com/office/drawing/2014/main" id="{29AD8EE5-FCAA-3C4B-B2DC-731C0C70C79D}"/>
              </a:ext>
            </a:extLst>
          </p:cNvPr>
          <p:cNvSpPr>
            <a:spLocks noGrp="1"/>
          </p:cNvSpPr>
          <p:nvPr>
            <p:ph type="body" sz="quarter" idx="16" hasCustomPrompt="1"/>
          </p:nvPr>
        </p:nvSpPr>
        <p:spPr>
          <a:xfrm>
            <a:off x="8482623" y="4440238"/>
            <a:ext cx="3409372" cy="1600074"/>
          </a:xfrm>
        </p:spPr>
        <p:txBody>
          <a:bodyPr/>
          <a:lstStyle>
            <a:lvl1pPr marL="0" indent="0">
              <a:lnSpc>
                <a:spcPct val="140000"/>
              </a:lnSpc>
              <a:buNone/>
              <a:defRPr lang="en-US" sz="1800" smtClean="0">
                <a:effectLst/>
              </a:defRPr>
            </a:lvl1pPr>
          </a:lstStyle>
          <a:p>
            <a:r>
              <a:rPr lang="en-US" dirty="0">
                <a:solidFill>
                  <a:srgbClr val="929294"/>
                </a:solidFill>
                <a:effectLst/>
                <a:latin typeface="Arial" panose="020B0604020202020204" pitchFamily="34" charset="0"/>
              </a:rPr>
              <a:t>Click to add paragraph copy</a:t>
            </a:r>
          </a:p>
        </p:txBody>
      </p:sp>
      <p:sp>
        <p:nvSpPr>
          <p:cNvPr id="25" name="Picture Placeholder 24">
            <a:extLst>
              <a:ext uri="{FF2B5EF4-FFF2-40B4-BE49-F238E27FC236}">
                <a16:creationId xmlns="" xmlns:a16="http://schemas.microsoft.com/office/drawing/2014/main" id="{405D410A-204D-CE40-AA1C-A3AB3306CDCD}"/>
              </a:ext>
            </a:extLst>
          </p:cNvPr>
          <p:cNvSpPr>
            <a:spLocks noGrp="1"/>
          </p:cNvSpPr>
          <p:nvPr>
            <p:ph type="pic" sz="quarter" idx="17" hasCustomPrompt="1"/>
          </p:nvPr>
        </p:nvSpPr>
        <p:spPr>
          <a:xfrm>
            <a:off x="4445000" y="342900"/>
            <a:ext cx="3314700" cy="2794000"/>
          </a:xfrm>
          <a:solidFill>
            <a:schemeClr val="bg1">
              <a:lumMod val="95000"/>
            </a:schemeClr>
          </a:solidFill>
        </p:spPr>
        <p:txBody>
          <a:bodyPr/>
          <a:lstStyle>
            <a:lvl1pPr>
              <a:defRPr>
                <a:solidFill>
                  <a:schemeClr val="tx1"/>
                </a:solidFill>
              </a:defRPr>
            </a:lvl1pPr>
          </a:lstStyle>
          <a:p>
            <a:r>
              <a:rPr lang="en-US" dirty="0"/>
              <a:t>Click icon or drag and drop to place picture</a:t>
            </a:r>
          </a:p>
        </p:txBody>
      </p:sp>
      <p:sp>
        <p:nvSpPr>
          <p:cNvPr id="29" name="Picture Placeholder 28">
            <a:extLst>
              <a:ext uri="{FF2B5EF4-FFF2-40B4-BE49-F238E27FC236}">
                <a16:creationId xmlns="" xmlns:a16="http://schemas.microsoft.com/office/drawing/2014/main" id="{988FAB36-B350-4749-B0B8-00098D1DF9E1}"/>
              </a:ext>
            </a:extLst>
          </p:cNvPr>
          <p:cNvSpPr>
            <a:spLocks noGrp="1"/>
          </p:cNvSpPr>
          <p:nvPr>
            <p:ph type="pic" sz="quarter" idx="18" hasCustomPrompt="1"/>
          </p:nvPr>
        </p:nvSpPr>
        <p:spPr>
          <a:xfrm>
            <a:off x="8482013" y="342900"/>
            <a:ext cx="3411537" cy="2794000"/>
          </a:xfrm>
          <a:solidFill>
            <a:schemeClr val="bg1">
              <a:lumMod val="75000"/>
            </a:schemeClr>
          </a:solidFill>
        </p:spPr>
        <p:txBody>
          <a:bodyPr/>
          <a:lstStyle>
            <a:lvl1pPr>
              <a:defRPr/>
            </a:lvl1pPr>
          </a:lstStyle>
          <a:p>
            <a:r>
              <a:rPr lang="en-US" dirty="0"/>
              <a:t>Click icon or drag and drop to place picture</a:t>
            </a:r>
          </a:p>
        </p:txBody>
      </p:sp>
    </p:spTree>
    <p:extLst>
      <p:ext uri="{BB962C8B-B14F-4D97-AF65-F5344CB8AC3E}">
        <p14:creationId xmlns:p14="http://schemas.microsoft.com/office/powerpoint/2010/main" val="1129194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95620F7-B911-524F-9358-ED207BFBE68F}"/>
              </a:ext>
            </a:extLst>
          </p:cNvPr>
          <p:cNvPicPr>
            <a:picLocks noChangeAspect="1"/>
          </p:cNvPicPr>
          <p:nvPr userDrawn="1"/>
        </p:nvPicPr>
        <p:blipFill>
          <a:blip r:embed="rId2"/>
          <a:stretch>
            <a:fillRect/>
          </a:stretch>
        </p:blipFill>
        <p:spPr>
          <a:xfrm>
            <a:off x="252248" y="6435704"/>
            <a:ext cx="2906112" cy="232489"/>
          </a:xfrm>
          <a:prstGeom prst="rect">
            <a:avLst/>
          </a:prstGeom>
        </p:spPr>
      </p:pic>
    </p:spTree>
    <p:extLst>
      <p:ext uri="{BB962C8B-B14F-4D97-AF65-F5344CB8AC3E}">
        <p14:creationId xmlns:p14="http://schemas.microsoft.com/office/powerpoint/2010/main" val="3070140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Line Title with Propane Logo">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AAF7CD7-855F-C645-B179-42A09E5106D2}"/>
              </a:ext>
            </a:extLst>
          </p:cNvPr>
          <p:cNvPicPr>
            <a:picLocks noChangeAspect="1"/>
          </p:cNvPicPr>
          <p:nvPr userDrawn="1"/>
        </p:nvPicPr>
        <p:blipFill>
          <a:blip r:embed="rId2"/>
          <a:stretch>
            <a:fillRect/>
          </a:stretch>
        </p:blipFill>
        <p:spPr>
          <a:xfrm>
            <a:off x="510324" y="14400"/>
            <a:ext cx="11674475" cy="6226387"/>
          </a:xfrm>
          <a:prstGeom prst="rect">
            <a:avLst/>
          </a:prstGeom>
        </p:spPr>
      </p:pic>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29F4B956-C0E4-5E40-942B-E5E1DDA7B1B3}"/>
              </a:ext>
            </a:extLst>
          </p:cNvPr>
          <p:cNvPicPr>
            <a:picLocks noChangeAspect="1"/>
          </p:cNvPicPr>
          <p:nvPr userDrawn="1"/>
        </p:nvPicPr>
        <p:blipFill>
          <a:blip r:embed="rId4"/>
          <a:stretch>
            <a:fillRect/>
          </a:stretch>
        </p:blipFill>
        <p:spPr>
          <a:xfrm>
            <a:off x="965683" y="433122"/>
            <a:ext cx="2216857" cy="477706"/>
          </a:xfrm>
          <a:prstGeom prst="rect">
            <a:avLst/>
          </a:prstGeom>
        </p:spPr>
      </p:pic>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5"/>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3257507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Line Title with Propane Logo">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FC834CCD-2494-0C4E-B96C-382C1AD1D41A}"/>
              </a:ext>
            </a:extLst>
          </p:cNvPr>
          <p:cNvPicPr>
            <a:picLocks noChangeAspect="1"/>
          </p:cNvPicPr>
          <p:nvPr userDrawn="1"/>
        </p:nvPicPr>
        <p:blipFill>
          <a:blip r:embed="rId2"/>
          <a:stretch>
            <a:fillRect/>
          </a:stretch>
        </p:blipFill>
        <p:spPr>
          <a:xfrm>
            <a:off x="510324" y="14400"/>
            <a:ext cx="11674475" cy="6226387"/>
          </a:xfrm>
          <a:prstGeom prst="rect">
            <a:avLst/>
          </a:prstGeom>
        </p:spPr>
      </p:pic>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29F4B956-C0E4-5E40-942B-E5E1DDA7B1B3}"/>
              </a:ext>
            </a:extLst>
          </p:cNvPr>
          <p:cNvPicPr>
            <a:picLocks noChangeAspect="1"/>
          </p:cNvPicPr>
          <p:nvPr userDrawn="1"/>
        </p:nvPicPr>
        <p:blipFill>
          <a:blip r:embed="rId4"/>
          <a:stretch>
            <a:fillRect/>
          </a:stretch>
        </p:blipFill>
        <p:spPr>
          <a:xfrm>
            <a:off x="965683" y="433122"/>
            <a:ext cx="2216857" cy="477706"/>
          </a:xfrm>
          <a:prstGeom prst="rect">
            <a:avLst/>
          </a:prstGeom>
        </p:spPr>
      </p:pic>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5"/>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949824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Line Title with White Propane Logo">
    <p:bg>
      <p:bgPr>
        <a:solidFill>
          <a:schemeClr val="bg1">
            <a:alpha val="5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680BDCE-1C8B-814F-A10F-6ACCBB4BF0AE}"/>
              </a:ext>
            </a:extLst>
          </p:cNvPr>
          <p:cNvPicPr>
            <a:picLocks noChangeAspect="1"/>
          </p:cNvPicPr>
          <p:nvPr userDrawn="1"/>
        </p:nvPicPr>
        <p:blipFill rotWithShape="1">
          <a:blip r:embed="rId2">
            <a:alphaModFix/>
          </a:blip>
          <a:srcRect l="575" t="20183" r="11353" b="9359"/>
          <a:stretch/>
        </p:blipFill>
        <p:spPr>
          <a:xfrm>
            <a:off x="517523" y="0"/>
            <a:ext cx="11674477" cy="6226387"/>
          </a:xfrm>
          <a:prstGeom prst="rect">
            <a:avLst/>
          </a:prstGeom>
        </p:spPr>
      </p:pic>
      <p:pic>
        <p:nvPicPr>
          <p:cNvPr id="16" name="Picture 15">
            <a:extLst>
              <a:ext uri="{FF2B5EF4-FFF2-40B4-BE49-F238E27FC236}">
                <a16:creationId xmlns="" xmlns:a16="http://schemas.microsoft.com/office/drawing/2014/main" id="{4EE03000-C3BB-6C4D-BB82-873BE092DF9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D12CA49F-5318-104E-B223-6C9F2B09CEEB}"/>
              </a:ext>
            </a:extLst>
          </p:cNvPr>
          <p:cNvPicPr>
            <a:picLocks noChangeAspect="1"/>
          </p:cNvPicPr>
          <p:nvPr userDrawn="1"/>
        </p:nvPicPr>
        <p:blipFill>
          <a:blip r:embed="rId5"/>
          <a:stretch>
            <a:fillRect/>
          </a:stretch>
        </p:blipFill>
        <p:spPr>
          <a:xfrm>
            <a:off x="965684" y="433122"/>
            <a:ext cx="2216854" cy="477706"/>
          </a:xfrm>
          <a:prstGeom prst="rect">
            <a:avLst/>
          </a:prstGeom>
        </p:spPr>
      </p:pic>
    </p:spTree>
    <p:extLst>
      <p:ext uri="{BB962C8B-B14F-4D97-AF65-F5344CB8AC3E}">
        <p14:creationId xmlns:p14="http://schemas.microsoft.com/office/powerpoint/2010/main" val="2313387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Line Title with White Propane Logo">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6961CA0-26F5-7C49-952F-760F081F87E0}"/>
              </a:ext>
            </a:extLst>
          </p:cNvPr>
          <p:cNvPicPr>
            <a:picLocks noChangeAspect="1"/>
          </p:cNvPicPr>
          <p:nvPr userDrawn="1"/>
        </p:nvPicPr>
        <p:blipFill rotWithShape="1">
          <a:blip r:embed="rId2">
            <a:alphaModFix/>
          </a:blip>
          <a:srcRect l="575" t="20183" r="11353" b="9359"/>
          <a:stretch/>
        </p:blipFill>
        <p:spPr>
          <a:xfrm>
            <a:off x="517523" y="0"/>
            <a:ext cx="11674477" cy="6226387"/>
          </a:xfrm>
          <a:prstGeom prst="rect">
            <a:avLst/>
          </a:prstGeom>
        </p:spPr>
      </p:pic>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4BD5ED57-F38A-1249-B465-BDF5FB003518}"/>
              </a:ext>
            </a:extLst>
          </p:cNvPr>
          <p:cNvPicPr>
            <a:picLocks noChangeAspect="1"/>
          </p:cNvPicPr>
          <p:nvPr userDrawn="1"/>
        </p:nvPicPr>
        <p:blipFill>
          <a:blip r:embed="rId5"/>
          <a:stretch>
            <a:fillRect/>
          </a:stretch>
        </p:blipFill>
        <p:spPr>
          <a:xfrm>
            <a:off x="965684" y="433122"/>
            <a:ext cx="2216854" cy="477706"/>
          </a:xfrm>
          <a:prstGeom prst="rect">
            <a:avLst/>
          </a:prstGeom>
        </p:spPr>
      </p:pic>
    </p:spTree>
    <p:extLst>
      <p:ext uri="{BB962C8B-B14F-4D97-AF65-F5344CB8AC3E}">
        <p14:creationId xmlns:p14="http://schemas.microsoft.com/office/powerpoint/2010/main" val="17248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709CC32-E4D3-B147-8AB2-6EB7A2B299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85F380AC-8ECF-E142-920C-FED8EDEADD5A}"/>
              </a:ext>
            </a:extLst>
          </p:cNvPr>
          <p:cNvSpPr>
            <a:spLocks noGrp="1"/>
          </p:cNvSpPr>
          <p:nvPr>
            <p:ph type="title"/>
          </p:nvPr>
        </p:nvSpPr>
        <p:spPr>
          <a:xfrm>
            <a:off x="1009650" y="2898776"/>
            <a:ext cx="10515600" cy="2852737"/>
          </a:xfrm>
          <a:prstGeom prst="rect">
            <a:avLst/>
          </a:prstGeom>
        </p:spPr>
        <p:txBody>
          <a:bodyPr anchor="t">
            <a:noAutofit/>
          </a:bodyP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BD8D5049-398D-D64B-8068-0DD8A94CEAE5}"/>
              </a:ext>
            </a:extLst>
          </p:cNvPr>
          <p:cNvSpPr>
            <a:spLocks noGrp="1"/>
          </p:cNvSpPr>
          <p:nvPr>
            <p:ph type="body" idx="1" hasCustomPrompt="1"/>
          </p:nvPr>
        </p:nvSpPr>
        <p:spPr>
          <a:xfrm>
            <a:off x="1009650" y="1376363"/>
            <a:ext cx="10515600" cy="1500187"/>
          </a:xfrm>
          <a:prstGeom prst="rect">
            <a:avLst/>
          </a:prstGeom>
        </p:spPr>
        <p:txBody>
          <a:bodyPr anchor="b">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(Optional)</a:t>
            </a:r>
          </a:p>
        </p:txBody>
      </p:sp>
      <p:pic>
        <p:nvPicPr>
          <p:cNvPr id="12" name="Picture 11">
            <a:extLst>
              <a:ext uri="{FF2B5EF4-FFF2-40B4-BE49-F238E27FC236}">
                <a16:creationId xmlns="" xmlns:a16="http://schemas.microsoft.com/office/drawing/2014/main" id="{AF12C2B0-EE71-C642-A32D-2511A2E9D007}"/>
              </a:ext>
            </a:extLst>
          </p:cNvPr>
          <p:cNvPicPr>
            <a:picLocks noChangeAspect="1"/>
          </p:cNvPicPr>
          <p:nvPr userDrawn="1"/>
        </p:nvPicPr>
        <p:blipFill>
          <a:blip r:embed="rId3"/>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195520533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Line Title with PERC Logo">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9176A2EB-93AF-4B42-8AFE-68A5920758E5}"/>
              </a:ext>
            </a:extLst>
          </p:cNvPr>
          <p:cNvPicPr>
            <a:picLocks noChangeAspect="1"/>
          </p:cNvPicPr>
          <p:nvPr userDrawn="1"/>
        </p:nvPicPr>
        <p:blipFill>
          <a:blip r:embed="rId2"/>
          <a:stretch>
            <a:fillRect/>
          </a:stretch>
        </p:blipFill>
        <p:spPr>
          <a:xfrm>
            <a:off x="510324" y="14400"/>
            <a:ext cx="11674475" cy="6226387"/>
          </a:xfrm>
          <a:prstGeom prst="rect">
            <a:avLst/>
          </a:prstGeom>
        </p:spPr>
      </p:pic>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pic>
        <p:nvPicPr>
          <p:cNvPr id="16" name="Picture 15">
            <a:extLst>
              <a:ext uri="{FF2B5EF4-FFF2-40B4-BE49-F238E27FC236}">
                <a16:creationId xmlns="" xmlns:a16="http://schemas.microsoft.com/office/drawing/2014/main" id="{06ADBA7B-732A-E04F-A5FA-62AD9464AA7F}"/>
              </a:ext>
            </a:extLst>
          </p:cNvPr>
          <p:cNvPicPr>
            <a:picLocks noChangeAspect="1"/>
          </p:cNvPicPr>
          <p:nvPr userDrawn="1"/>
        </p:nvPicPr>
        <p:blipFill>
          <a:blip r:embed="rId5"/>
          <a:stretch>
            <a:fillRect/>
          </a:stretch>
        </p:blipFill>
        <p:spPr>
          <a:xfrm>
            <a:off x="1012497" y="438113"/>
            <a:ext cx="1532757" cy="724341"/>
          </a:xfrm>
          <a:prstGeom prst="rect">
            <a:avLst/>
          </a:prstGeom>
        </p:spPr>
      </p:pic>
    </p:spTree>
    <p:extLst>
      <p:ext uri="{BB962C8B-B14F-4D97-AF65-F5344CB8AC3E}">
        <p14:creationId xmlns:p14="http://schemas.microsoft.com/office/powerpoint/2010/main" val="3510611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Line Title with PERC Logo">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E4769F86-632A-0445-9125-FDF7F36EBDD0}"/>
              </a:ext>
            </a:extLst>
          </p:cNvPr>
          <p:cNvPicPr>
            <a:picLocks noChangeAspect="1"/>
          </p:cNvPicPr>
          <p:nvPr userDrawn="1"/>
        </p:nvPicPr>
        <p:blipFill>
          <a:blip r:embed="rId2"/>
          <a:stretch>
            <a:fillRect/>
          </a:stretch>
        </p:blipFill>
        <p:spPr>
          <a:xfrm>
            <a:off x="510324" y="14400"/>
            <a:ext cx="11674475" cy="6226387"/>
          </a:xfrm>
          <a:prstGeom prst="rect">
            <a:avLst/>
          </a:prstGeom>
        </p:spPr>
      </p:pic>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BE51FA93-CE89-B646-9DC3-2A1BA930E498}"/>
              </a:ext>
            </a:extLst>
          </p:cNvPr>
          <p:cNvPicPr>
            <a:picLocks noChangeAspect="1"/>
          </p:cNvPicPr>
          <p:nvPr userDrawn="1"/>
        </p:nvPicPr>
        <p:blipFill>
          <a:blip r:embed="rId5"/>
          <a:stretch>
            <a:fillRect/>
          </a:stretch>
        </p:blipFill>
        <p:spPr>
          <a:xfrm>
            <a:off x="1012497" y="438113"/>
            <a:ext cx="1532757" cy="724341"/>
          </a:xfrm>
          <a:prstGeom prst="rect">
            <a:avLst/>
          </a:prstGeom>
        </p:spPr>
      </p:pic>
    </p:spTree>
    <p:extLst>
      <p:ext uri="{BB962C8B-B14F-4D97-AF65-F5344CB8AC3E}">
        <p14:creationId xmlns:p14="http://schemas.microsoft.com/office/powerpoint/2010/main" val="4266795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Line Title with White PERC Logo">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BF76B7FC-FC41-344D-9CF4-AEEBE84A9A2A}"/>
              </a:ext>
            </a:extLst>
          </p:cNvPr>
          <p:cNvPicPr>
            <a:picLocks noChangeAspect="1"/>
          </p:cNvPicPr>
          <p:nvPr userDrawn="1"/>
        </p:nvPicPr>
        <p:blipFill rotWithShape="1">
          <a:blip r:embed="rId2">
            <a:alphaModFix/>
          </a:blip>
          <a:srcRect l="575" t="20183" r="11353" b="9359"/>
          <a:stretch/>
        </p:blipFill>
        <p:spPr>
          <a:xfrm>
            <a:off x="517523" y="0"/>
            <a:ext cx="11674477" cy="6226387"/>
          </a:xfrm>
          <a:prstGeom prst="rect">
            <a:avLst/>
          </a:prstGeom>
        </p:spPr>
      </p:pic>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p:nvPr>
        </p:nvSpPr>
        <p:spPr>
          <a:xfrm>
            <a:off x="1231900" y="2857500"/>
            <a:ext cx="5600700" cy="1155700"/>
          </a:xfrm>
        </p:spPr>
        <p:txBody>
          <a:bodyPr anchor="t">
            <a:no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4544219"/>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118100"/>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2165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pic>
        <p:nvPicPr>
          <p:cNvPr id="14" name="Picture 13">
            <a:extLst>
              <a:ext uri="{FF2B5EF4-FFF2-40B4-BE49-F238E27FC236}">
                <a16:creationId xmlns="" xmlns:a16="http://schemas.microsoft.com/office/drawing/2014/main" id="{06B03B33-CDC4-C84E-8C5C-A344366A5076}"/>
              </a:ext>
            </a:extLst>
          </p:cNvPr>
          <p:cNvPicPr>
            <a:picLocks noChangeAspect="1"/>
          </p:cNvPicPr>
          <p:nvPr userDrawn="1"/>
        </p:nvPicPr>
        <p:blipFill>
          <a:blip r:embed="rId5"/>
          <a:stretch>
            <a:fillRect/>
          </a:stretch>
        </p:blipFill>
        <p:spPr>
          <a:xfrm>
            <a:off x="1012497" y="438113"/>
            <a:ext cx="1532757" cy="724340"/>
          </a:xfrm>
          <a:prstGeom prst="rect">
            <a:avLst/>
          </a:prstGeom>
        </p:spPr>
      </p:pic>
    </p:spTree>
    <p:extLst>
      <p:ext uri="{BB962C8B-B14F-4D97-AF65-F5344CB8AC3E}">
        <p14:creationId xmlns:p14="http://schemas.microsoft.com/office/powerpoint/2010/main" val="4128448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Line Title with white PERC Logo">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5E8960A0-F0D2-6740-9898-D1DA7CD206A5}"/>
              </a:ext>
            </a:extLst>
          </p:cNvPr>
          <p:cNvPicPr>
            <a:picLocks noChangeAspect="1"/>
          </p:cNvPicPr>
          <p:nvPr userDrawn="1"/>
        </p:nvPicPr>
        <p:blipFill rotWithShape="1">
          <a:blip r:embed="rId2">
            <a:alphaModFix/>
          </a:blip>
          <a:srcRect l="575" t="20183" r="11353" b="9359"/>
          <a:stretch/>
        </p:blipFill>
        <p:spPr>
          <a:xfrm>
            <a:off x="517523" y="0"/>
            <a:ext cx="11674477" cy="6226387"/>
          </a:xfrm>
          <a:prstGeom prst="rect">
            <a:avLst/>
          </a:prstGeom>
        </p:spPr>
      </p:pic>
      <p:pic>
        <p:nvPicPr>
          <p:cNvPr id="5" name="Picture 4">
            <a:extLst>
              <a:ext uri="{FF2B5EF4-FFF2-40B4-BE49-F238E27FC236}">
                <a16:creationId xmlns="" xmlns:a16="http://schemas.microsoft.com/office/drawing/2014/main" id="{496620E9-8D6D-444F-9C72-156F5BCDC6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7ABD57D-26A6-FB44-A8A4-DDCF636203F7}"/>
              </a:ext>
            </a:extLst>
          </p:cNvPr>
          <p:cNvSpPr/>
          <p:nvPr userDrawn="1"/>
        </p:nvSpPr>
        <p:spPr>
          <a:xfrm>
            <a:off x="-1" y="2346690"/>
            <a:ext cx="7509409" cy="451131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2A730A6-2A2E-F246-8BC5-CA21A46DB53B}"/>
              </a:ext>
            </a:extLst>
          </p:cNvPr>
          <p:cNvSpPr>
            <a:spLocks noGrp="1"/>
          </p:cNvSpPr>
          <p:nvPr>
            <p:ph type="ctrTitle" hasCustomPrompt="1"/>
          </p:nvPr>
        </p:nvSpPr>
        <p:spPr>
          <a:xfrm>
            <a:off x="1231900" y="2857499"/>
            <a:ext cx="5600700" cy="1753869"/>
          </a:xfrm>
        </p:spPr>
        <p:txBody>
          <a:bodyPr anchor="t">
            <a:noAutofit/>
          </a:bodyPr>
          <a:lstStyle>
            <a:lvl1pPr algn="l">
              <a:defRPr sz="4400">
                <a:solidFill>
                  <a:schemeClr val="bg1"/>
                </a:solidFill>
              </a:defRPr>
            </a:lvl1pPr>
          </a:lstStyle>
          <a:p>
            <a:r>
              <a:rPr lang="en-US" dirty="0"/>
              <a:t>Click to edit </a:t>
            </a:r>
            <a:br>
              <a:rPr lang="en-US" dirty="0"/>
            </a:br>
            <a:r>
              <a:rPr lang="en-US" dirty="0"/>
              <a:t>Master title style</a:t>
            </a:r>
            <a:br>
              <a:rPr lang="en-US" dirty="0"/>
            </a:br>
            <a:r>
              <a:rPr lang="en-US" dirty="0"/>
              <a:t>Three-Line</a:t>
            </a:r>
          </a:p>
        </p:txBody>
      </p:sp>
      <p:sp>
        <p:nvSpPr>
          <p:cNvPr id="3" name="Subtitle 2">
            <a:extLst>
              <a:ext uri="{FF2B5EF4-FFF2-40B4-BE49-F238E27FC236}">
                <a16:creationId xmlns="" xmlns:a16="http://schemas.microsoft.com/office/drawing/2014/main" id="{D79A85CF-339D-3349-97F5-45505E780D3D}"/>
              </a:ext>
            </a:extLst>
          </p:cNvPr>
          <p:cNvSpPr>
            <a:spLocks noGrp="1"/>
          </p:cNvSpPr>
          <p:nvPr>
            <p:ph type="subTitle" idx="1"/>
          </p:nvPr>
        </p:nvSpPr>
        <p:spPr>
          <a:xfrm>
            <a:off x="1231900" y="5137988"/>
            <a:ext cx="5600700" cy="573881"/>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a:extLst>
              <a:ext uri="{FF2B5EF4-FFF2-40B4-BE49-F238E27FC236}">
                <a16:creationId xmlns="" xmlns:a16="http://schemas.microsoft.com/office/drawing/2014/main" id="{E97DC8A7-2776-634F-9F92-34463DF5F1D7}"/>
              </a:ext>
            </a:extLst>
          </p:cNvPr>
          <p:cNvSpPr>
            <a:spLocks noGrp="1"/>
          </p:cNvSpPr>
          <p:nvPr>
            <p:ph type="body" sz="quarter" idx="10" hasCustomPrompt="1"/>
          </p:nvPr>
        </p:nvSpPr>
        <p:spPr>
          <a:xfrm>
            <a:off x="1231900" y="5711869"/>
            <a:ext cx="5600700" cy="622300"/>
          </a:xfr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Title, Company</a:t>
            </a:r>
          </a:p>
        </p:txBody>
      </p:sp>
      <p:sp>
        <p:nvSpPr>
          <p:cNvPr id="13" name="Rectangle 12">
            <a:extLst>
              <a:ext uri="{FF2B5EF4-FFF2-40B4-BE49-F238E27FC236}">
                <a16:creationId xmlns="" xmlns:a16="http://schemas.microsoft.com/office/drawing/2014/main" id="{0E043032-4AF5-974A-BF6E-2C5808D4907E}"/>
              </a:ext>
            </a:extLst>
          </p:cNvPr>
          <p:cNvSpPr/>
          <p:nvPr userDrawn="1"/>
        </p:nvSpPr>
        <p:spPr>
          <a:xfrm>
            <a:off x="1322473" y="481030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BB61BF1C-D922-0F41-9099-21770EBD0530}"/>
              </a:ext>
            </a:extLst>
          </p:cNvPr>
          <p:cNvPicPr>
            <a:picLocks noChangeAspect="1"/>
          </p:cNvPicPr>
          <p:nvPr userDrawn="1"/>
        </p:nvPicPr>
        <p:blipFill>
          <a:blip r:embed="rId4"/>
          <a:stretch>
            <a:fillRect/>
          </a:stretch>
        </p:blipFill>
        <p:spPr>
          <a:xfrm>
            <a:off x="158418" y="6374098"/>
            <a:ext cx="3082724" cy="355699"/>
          </a:xfrm>
          <a:prstGeom prst="rect">
            <a:avLst/>
          </a:prstGeom>
        </p:spPr>
      </p:pic>
      <p:pic>
        <p:nvPicPr>
          <p:cNvPr id="15" name="Picture 14">
            <a:extLst>
              <a:ext uri="{FF2B5EF4-FFF2-40B4-BE49-F238E27FC236}">
                <a16:creationId xmlns="" xmlns:a16="http://schemas.microsoft.com/office/drawing/2014/main" id="{685EDF88-9D49-7D48-85F3-CDB2B0ADCE95}"/>
              </a:ext>
            </a:extLst>
          </p:cNvPr>
          <p:cNvPicPr>
            <a:picLocks noChangeAspect="1"/>
          </p:cNvPicPr>
          <p:nvPr userDrawn="1"/>
        </p:nvPicPr>
        <p:blipFill>
          <a:blip r:embed="rId5"/>
          <a:stretch>
            <a:fillRect/>
          </a:stretch>
        </p:blipFill>
        <p:spPr>
          <a:xfrm>
            <a:off x="1012497" y="438113"/>
            <a:ext cx="1532757" cy="724340"/>
          </a:xfrm>
          <a:prstGeom prst="rect">
            <a:avLst/>
          </a:prstGeom>
        </p:spPr>
      </p:pic>
    </p:spTree>
    <p:extLst>
      <p:ext uri="{BB962C8B-B14F-4D97-AF65-F5344CB8AC3E}">
        <p14:creationId xmlns:p14="http://schemas.microsoft.com/office/powerpoint/2010/main" val="91541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agraph + Photo">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65C879B-4FF6-034A-94D6-BA7F8FA07FC0}"/>
              </a:ext>
            </a:extLst>
          </p:cNvPr>
          <p:cNvPicPr>
            <a:picLocks noChangeAspect="1"/>
          </p:cNvPicPr>
          <p:nvPr userDrawn="1"/>
        </p:nvPicPr>
        <p:blipFill>
          <a:blip r:embed="rId2"/>
          <a:stretch>
            <a:fillRect/>
          </a:stretch>
        </p:blipFill>
        <p:spPr>
          <a:xfrm>
            <a:off x="6108700" y="0"/>
            <a:ext cx="6083300" cy="6858000"/>
          </a:xfrm>
          <a:prstGeom prst="rect">
            <a:avLst/>
          </a:prstGeom>
        </p:spPr>
      </p:pic>
      <p:sp>
        <p:nvSpPr>
          <p:cNvPr id="11" name="Rectangle 10">
            <a:extLst>
              <a:ext uri="{FF2B5EF4-FFF2-40B4-BE49-F238E27FC236}">
                <a16:creationId xmlns="" xmlns:a16="http://schemas.microsoft.com/office/drawing/2014/main" id="{56D46479-8FB6-6B4C-BEBF-FD4D56679714}"/>
              </a:ext>
            </a:extLst>
          </p:cNvPr>
          <p:cNvSpPr/>
          <p:nvPr userDrawn="1"/>
        </p:nvSpPr>
        <p:spPr>
          <a:xfrm>
            <a:off x="0" y="0"/>
            <a:ext cx="6108700"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958522" cy="465138"/>
          </a:xfrm>
        </p:spPr>
        <p:txBody>
          <a:bodyPr anchor="t">
            <a:noAutofit/>
          </a:bodyPr>
          <a:lstStyle>
            <a:lvl1pPr>
              <a:defRPr sz="1800" cap="all" baseline="0">
                <a:solidFill>
                  <a:schemeClr val="bg1"/>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8" name="Picture 17">
            <a:extLst>
              <a:ext uri="{FF2B5EF4-FFF2-40B4-BE49-F238E27FC236}">
                <a16:creationId xmlns="" xmlns:a16="http://schemas.microsoft.com/office/drawing/2014/main" id="{05753823-DD92-2949-84C7-578A73DFAC43}"/>
              </a:ext>
            </a:extLst>
          </p:cNvPr>
          <p:cNvPicPr>
            <a:picLocks noChangeAspect="1"/>
          </p:cNvPicPr>
          <p:nvPr userDrawn="1"/>
        </p:nvPicPr>
        <p:blipFill>
          <a:blip r:embed="rId3"/>
          <a:stretch>
            <a:fillRect/>
          </a:stretch>
        </p:blipFill>
        <p:spPr>
          <a:xfrm>
            <a:off x="0" y="5611"/>
            <a:ext cx="635000" cy="774700"/>
          </a:xfrm>
          <a:prstGeom prst="rect">
            <a:avLst/>
          </a:prstGeom>
        </p:spPr>
      </p:pic>
      <p:pic>
        <p:nvPicPr>
          <p:cNvPr id="19" name="Picture 18">
            <a:extLst>
              <a:ext uri="{FF2B5EF4-FFF2-40B4-BE49-F238E27FC236}">
                <a16:creationId xmlns="" xmlns:a16="http://schemas.microsoft.com/office/drawing/2014/main" id="{2EC79816-10AD-7F4E-927C-1AA3DDF5F9DF}"/>
              </a:ext>
            </a:extLst>
          </p:cNvPr>
          <p:cNvPicPr>
            <a:picLocks noChangeAspect="1"/>
          </p:cNvPicPr>
          <p:nvPr userDrawn="1"/>
        </p:nvPicPr>
        <p:blipFill>
          <a:blip r:embed="rId4"/>
          <a:stretch>
            <a:fillRect/>
          </a:stretch>
        </p:blipFill>
        <p:spPr>
          <a:xfrm>
            <a:off x="158418" y="6374098"/>
            <a:ext cx="3082724" cy="355699"/>
          </a:xfrm>
          <a:prstGeom prst="rect">
            <a:avLst/>
          </a:prstGeom>
        </p:spPr>
      </p:pic>
      <p:pic>
        <p:nvPicPr>
          <p:cNvPr id="5" name="Picture 4">
            <a:extLst>
              <a:ext uri="{FF2B5EF4-FFF2-40B4-BE49-F238E27FC236}">
                <a16:creationId xmlns="" xmlns:a16="http://schemas.microsoft.com/office/drawing/2014/main" id="{9DB0F141-12D5-C141-AEBD-D5056577B22A}"/>
              </a:ext>
            </a:extLst>
          </p:cNvPr>
          <p:cNvPicPr>
            <a:picLocks noChangeAspect="1"/>
          </p:cNvPicPr>
          <p:nvPr userDrawn="1"/>
        </p:nvPicPr>
        <p:blipFill>
          <a:blip r:embed="rId5"/>
          <a:stretch>
            <a:fillRect/>
          </a:stretch>
        </p:blipFill>
        <p:spPr>
          <a:xfrm>
            <a:off x="11442700" y="0"/>
            <a:ext cx="749300" cy="6858000"/>
          </a:xfrm>
          <a:prstGeom prst="rect">
            <a:avLst/>
          </a:prstGeom>
        </p:spPr>
      </p:pic>
    </p:spTree>
    <p:extLst>
      <p:ext uri="{BB962C8B-B14F-4D97-AF65-F5344CB8AC3E}">
        <p14:creationId xmlns:p14="http://schemas.microsoft.com/office/powerpoint/2010/main" val="2072702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agraph Over Photo + Chart">
    <p:spTree>
      <p:nvGrpSpPr>
        <p:cNvPr id="1" name=""/>
        <p:cNvGrpSpPr/>
        <p:nvPr/>
      </p:nvGrpSpPr>
      <p:grpSpPr>
        <a:xfrm>
          <a:off x="0" y="0"/>
          <a:ext cx="0" cy="0"/>
          <a:chOff x="0" y="0"/>
          <a:chExt cx="0" cy="0"/>
        </a:xfrm>
      </p:grpSpPr>
      <p:pic>
        <p:nvPicPr>
          <p:cNvPr id="10" name="Picture Placeholder 13">
            <a:extLst>
              <a:ext uri="{FF2B5EF4-FFF2-40B4-BE49-F238E27FC236}">
                <a16:creationId xmlns="" xmlns:a16="http://schemas.microsoft.com/office/drawing/2014/main" id="{3856DFBA-2625-B843-BEA1-0FC74A113ED2}"/>
              </a:ext>
            </a:extLst>
          </p:cNvPr>
          <p:cNvPicPr>
            <a:picLocks noChangeAspect="1"/>
          </p:cNvPicPr>
          <p:nvPr userDrawn="1"/>
        </p:nvPicPr>
        <p:blipFill rotWithShape="1">
          <a:blip r:embed="rId2"/>
          <a:srcRect l="20432" r="20165"/>
          <a:stretch/>
        </p:blipFill>
        <p:spPr>
          <a:xfrm>
            <a:off x="0" y="1"/>
            <a:ext cx="6108192" cy="6855137"/>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61087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958522" cy="465138"/>
          </a:xfrm>
        </p:spPr>
        <p:txBody>
          <a:bodyPr anchor="t">
            <a:noAutofit/>
          </a:bodyPr>
          <a:lstStyle>
            <a:lvl1pPr>
              <a:defRPr sz="1800" cap="all" baseline="0">
                <a:solidFill>
                  <a:schemeClr val="bg1"/>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7" name="Chart Placeholder 6">
            <a:extLst>
              <a:ext uri="{FF2B5EF4-FFF2-40B4-BE49-F238E27FC236}">
                <a16:creationId xmlns="" xmlns:a16="http://schemas.microsoft.com/office/drawing/2014/main" id="{99A236E4-41E7-574E-95E3-E8B831713B85}"/>
              </a:ext>
            </a:extLst>
          </p:cNvPr>
          <p:cNvSpPr>
            <a:spLocks noGrp="1"/>
          </p:cNvSpPr>
          <p:nvPr>
            <p:ph type="chart" sz="quarter" idx="11"/>
          </p:nvPr>
        </p:nvSpPr>
        <p:spPr>
          <a:xfrm>
            <a:off x="6146802" y="1471613"/>
            <a:ext cx="5841998" cy="4246562"/>
          </a:xfrm>
        </p:spPr>
        <p:txBody>
          <a:bodyPr/>
          <a:lstStyle/>
          <a:p>
            <a:endParaRPr lang="en-US" dirty="0"/>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2473374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agraph Over Full Photo">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C124A67-F472-474B-B26E-3F5E125CC530}"/>
              </a:ext>
            </a:extLst>
          </p:cNvPr>
          <p:cNvPicPr>
            <a:picLocks noChangeAspect="1"/>
          </p:cNvPicPr>
          <p:nvPr userDrawn="1"/>
        </p:nvPicPr>
        <p:blipFill rotWithShape="1">
          <a:blip r:embed="rId2">
            <a:alphaModFix/>
          </a:blip>
          <a:srcRect l="3274" t="19291" r="10851" b="8252"/>
          <a:stretch/>
        </p:blipFill>
        <p:spPr>
          <a:xfrm>
            <a:off x="1"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155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 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55870E2B-2591-1945-B1BD-125B8CB79741}"/>
              </a:ext>
            </a:extLst>
          </p:cNvPr>
          <p:cNvPicPr>
            <a:picLocks noChangeAspect="1"/>
          </p:cNvPicPr>
          <p:nvPr userDrawn="1"/>
        </p:nvPicPr>
        <p:blipFill rotWithShape="1">
          <a:blip r:embed="rId2">
            <a:alphaModFix/>
          </a:blip>
          <a:srcRect l="3274" t="19291" r="10851" b="8252"/>
          <a:stretch/>
        </p:blipFill>
        <p:spPr>
          <a:xfrm>
            <a:off x="1"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3402534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Paragraph Over Full Photo">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1C561FA-48DB-5F4F-ACD8-38B85BEF5D3C}"/>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516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 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DCEF66B1-9667-3649-B7AA-C112FFB3931E}"/>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367404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agraph Over Blue + Char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8E4EA01-5B13-574E-B074-AE29B8EFB562}"/>
              </a:ext>
            </a:extLst>
          </p:cNvPr>
          <p:cNvSpPr/>
          <p:nvPr userDrawn="1"/>
        </p:nvSpPr>
        <p:spPr>
          <a:xfrm>
            <a:off x="0" y="0"/>
            <a:ext cx="6108700" cy="6858000"/>
          </a:xfrm>
          <a:prstGeom prst="rect">
            <a:avLst/>
          </a:prstGeom>
          <a:solidFill>
            <a:srgbClr val="004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958522" cy="465138"/>
          </a:xfrm>
          <a:prstGeom prst="rect">
            <a:avLst/>
          </a:prstGeom>
        </p:spPr>
        <p:txBody>
          <a:bodyPr anchor="t">
            <a:noAutofit/>
          </a:bodyPr>
          <a:lstStyle>
            <a:lvl1pPr>
              <a:defRPr sz="1800" cap="all" baseline="0">
                <a:solidFill>
                  <a:schemeClr val="bg1"/>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a:prstGeom prst="rect">
            <a:avLst/>
          </a:prstGeo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pic>
        <p:nvPicPr>
          <p:cNvPr id="10" name="Picture 9">
            <a:extLst>
              <a:ext uri="{FF2B5EF4-FFF2-40B4-BE49-F238E27FC236}">
                <a16:creationId xmlns="" xmlns:a16="http://schemas.microsoft.com/office/drawing/2014/main" id="{2CCA6514-D5BB-4341-90CF-714C218B7FAF}"/>
              </a:ext>
            </a:extLst>
          </p:cNvPr>
          <p:cNvPicPr>
            <a:picLocks noChangeAspect="1"/>
          </p:cNvPicPr>
          <p:nvPr userDrawn="1"/>
        </p:nvPicPr>
        <p:blipFill>
          <a:blip r:embed="rId2"/>
          <a:stretch>
            <a:fillRect/>
          </a:stretch>
        </p:blipFill>
        <p:spPr>
          <a:xfrm>
            <a:off x="158418" y="6374098"/>
            <a:ext cx="3082724" cy="355699"/>
          </a:xfrm>
          <a:prstGeom prst="rect">
            <a:avLst/>
          </a:prstGeom>
        </p:spPr>
      </p:pic>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a:prstGeom prst="rect">
            <a:avLst/>
          </a:prstGeo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7" name="Chart Placeholder 6">
            <a:extLst>
              <a:ext uri="{FF2B5EF4-FFF2-40B4-BE49-F238E27FC236}">
                <a16:creationId xmlns="" xmlns:a16="http://schemas.microsoft.com/office/drawing/2014/main" id="{99A236E4-41E7-574E-95E3-E8B831713B85}"/>
              </a:ext>
            </a:extLst>
          </p:cNvPr>
          <p:cNvSpPr>
            <a:spLocks noGrp="1"/>
          </p:cNvSpPr>
          <p:nvPr>
            <p:ph type="chart" sz="quarter" idx="11"/>
          </p:nvPr>
        </p:nvSpPr>
        <p:spPr>
          <a:xfrm>
            <a:off x="6516688" y="1471613"/>
            <a:ext cx="5000625" cy="4246562"/>
          </a:xfrm>
          <a:prstGeom prst="rect">
            <a:avLst/>
          </a:prstGeom>
        </p:spPr>
        <p:txBody>
          <a:bodyPr/>
          <a:lstStyle/>
          <a:p>
            <a:endParaRPr lang="en-US" dirty="0"/>
          </a:p>
        </p:txBody>
      </p:sp>
      <p:pic>
        <p:nvPicPr>
          <p:cNvPr id="9" name="Picture 8">
            <a:extLst>
              <a:ext uri="{FF2B5EF4-FFF2-40B4-BE49-F238E27FC236}">
                <a16:creationId xmlns="" xmlns:a16="http://schemas.microsoft.com/office/drawing/2014/main" id="{CB941E33-2865-1A4B-8856-CA2F2FDBF9F0}"/>
              </a:ext>
            </a:extLst>
          </p:cNvPr>
          <p:cNvPicPr>
            <a:picLocks noChangeAspect="1"/>
          </p:cNvPicPr>
          <p:nvPr userDrawn="1"/>
        </p:nvPicPr>
        <p:blipFill>
          <a:blip r:embed="rId3"/>
          <a:stretch>
            <a:fillRect/>
          </a:stretch>
        </p:blipFill>
        <p:spPr>
          <a:xfrm>
            <a:off x="0" y="5611"/>
            <a:ext cx="635000" cy="774700"/>
          </a:xfrm>
          <a:prstGeom prst="rect">
            <a:avLst/>
          </a:prstGeom>
        </p:spPr>
      </p:pic>
    </p:spTree>
    <p:extLst>
      <p:ext uri="{BB962C8B-B14F-4D97-AF65-F5344CB8AC3E}">
        <p14:creationId xmlns:p14="http://schemas.microsoft.com/office/powerpoint/2010/main" val="2253987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A3714A8-5AC8-654D-8844-0123D0B64A5E}"/>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586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 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C21FD5C1-AE85-CC49-AC80-57B695264E0E}"/>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4282255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aragraph Over Full Photo">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1EA13D9A-4A79-EC46-9237-5F5352FABB17}"/>
              </a:ext>
            </a:extLst>
          </p:cNvPr>
          <p:cNvPicPr>
            <a:picLocks noChangeAspect="1"/>
          </p:cNvPicPr>
          <p:nvPr userDrawn="1"/>
        </p:nvPicPr>
        <p:blipFill rotWithShape="1">
          <a:blip r:embed="rId2"/>
          <a:srcRect r="4762"/>
          <a:stretch/>
        </p:blipFill>
        <p:spPr>
          <a:xfrm>
            <a:off x="1" y="0"/>
            <a:ext cx="12192000" cy="6858000"/>
          </a:xfrm>
          <a:prstGeom prst="rect">
            <a:avLst/>
          </a:prstGeom>
          <a:solidFill>
            <a:schemeClr val="bg1">
              <a:lumMod val="85000"/>
            </a:schemeClr>
          </a:solidFill>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10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 Paragraph Over Full Photo">
    <p:spTree>
      <p:nvGrpSpPr>
        <p:cNvPr id="1" name=""/>
        <p:cNvGrpSpPr/>
        <p:nvPr/>
      </p:nvGrpSpPr>
      <p:grpSpPr>
        <a:xfrm>
          <a:off x="0" y="0"/>
          <a:ext cx="0" cy="0"/>
          <a:chOff x="0" y="0"/>
          <a:chExt cx="0" cy="0"/>
        </a:xfrm>
      </p:grpSpPr>
      <p:pic>
        <p:nvPicPr>
          <p:cNvPr id="11" name="Picture Placeholder 7">
            <a:extLst>
              <a:ext uri="{FF2B5EF4-FFF2-40B4-BE49-F238E27FC236}">
                <a16:creationId xmlns="" xmlns:a16="http://schemas.microsoft.com/office/drawing/2014/main" id="{6FDEEE5A-05C7-E641-A40B-8CC4F2CF1303}"/>
              </a:ext>
            </a:extLst>
          </p:cNvPr>
          <p:cNvPicPr>
            <a:picLocks noChangeAspect="1"/>
          </p:cNvPicPr>
          <p:nvPr userDrawn="1"/>
        </p:nvPicPr>
        <p:blipFill rotWithShape="1">
          <a:blip r:embed="rId2"/>
          <a:srcRect r="4762"/>
          <a:stretch/>
        </p:blipFill>
        <p:spPr>
          <a:xfrm>
            <a:off x="1" y="0"/>
            <a:ext cx="12192000" cy="6858000"/>
          </a:xfrm>
          <a:prstGeom prst="rect">
            <a:avLst/>
          </a:prstGeom>
          <a:solidFill>
            <a:schemeClr val="bg1">
              <a:lumMod val="85000"/>
            </a:schemeClr>
          </a:solidFill>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1158627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85234B8-0220-7B45-AE58-487AE2004298}"/>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34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Title + Paragraph Over Full Photo">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BB139746-A186-BC49-AF61-E19517388543}"/>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3953320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_Paragraph Over Full Photo">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914D4F3-43D6-BF40-BC9C-7F68E37CB129}"/>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933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_Title + 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0505A583-EF6F-0443-8955-7D8BE6EB2F89}"/>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2744895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6_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004CBA3-1F95-4043-BA4B-C191D3DCDA20}"/>
              </a:ext>
            </a:extLst>
          </p:cNvPr>
          <p:cNvPicPr>
            <a:picLocks noChangeAspect="1"/>
          </p:cNvPicPr>
          <p:nvPr userDrawn="1"/>
        </p:nvPicPr>
        <p:blipFill rotWithShape="1">
          <a:blip r:embed="rId2"/>
          <a:srcRect r="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253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6_Title + Paragraph Over Full Photo">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E269F44-2E7E-7F4A-90AE-75286477CBA8}"/>
              </a:ext>
            </a:extLst>
          </p:cNvPr>
          <p:cNvPicPr>
            <a:picLocks noChangeAspect="1"/>
          </p:cNvPicPr>
          <p:nvPr userDrawn="1"/>
        </p:nvPicPr>
        <p:blipFill rotWithShape="1">
          <a:blip r:embed="rId2"/>
          <a:srcRect r="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153115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agraph Over White + Char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781281" cy="465138"/>
          </a:xfrm>
          <a:prstGeom prst="rect">
            <a:avLst/>
          </a:prstGeom>
        </p:spPr>
        <p:txBody>
          <a:bodyPr anchor="t">
            <a:noAutofit/>
          </a:bodyPr>
          <a:lstStyle>
            <a:lvl1pPr>
              <a:defRPr sz="1800" cap="all" baseline="0">
                <a:solidFill>
                  <a:srgbClr val="808082"/>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4780548" cy="3205163"/>
          </a:xfrm>
          <a:prstGeom prst="rect">
            <a:avLst/>
          </a:prstGeom>
        </p:spPr>
        <p:txBody>
          <a:bodyPr>
            <a:noAutofit/>
          </a:bodyPr>
          <a:lstStyle>
            <a:lvl1pPr marL="0" indent="0">
              <a:buNone/>
              <a:defRPr sz="2200">
                <a:solidFill>
                  <a:srgbClr val="808082"/>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780548" cy="782638"/>
          </a:xfrm>
          <a:prstGeom prst="rect">
            <a:avLst/>
          </a:prstGeom>
        </p:spPr>
        <p:txBody>
          <a:bodyPr anchor="b">
            <a:noAutofit/>
          </a:bodyPr>
          <a:lstStyle>
            <a:lvl1pPr marL="0" indent="0">
              <a:buNone/>
              <a:defRPr sz="32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7" name="Chart Placeholder 6">
            <a:extLst>
              <a:ext uri="{FF2B5EF4-FFF2-40B4-BE49-F238E27FC236}">
                <a16:creationId xmlns="" xmlns:a16="http://schemas.microsoft.com/office/drawing/2014/main" id="{99A236E4-41E7-574E-95E3-E8B831713B85}"/>
              </a:ext>
            </a:extLst>
          </p:cNvPr>
          <p:cNvSpPr>
            <a:spLocks noGrp="1"/>
          </p:cNvSpPr>
          <p:nvPr>
            <p:ph type="chart" sz="quarter" idx="11"/>
          </p:nvPr>
        </p:nvSpPr>
        <p:spPr>
          <a:xfrm>
            <a:off x="5600700" y="1471613"/>
            <a:ext cx="5916613" cy="4246562"/>
          </a:xfrm>
          <a:prstGeom prst="rect">
            <a:avLst/>
          </a:prstGeom>
        </p:spPr>
        <p:txBody>
          <a:bodyPr/>
          <a:lstStyle/>
          <a:p>
            <a:endParaRPr lang="en-US" dirty="0"/>
          </a:p>
        </p:txBody>
      </p:sp>
      <p:pic>
        <p:nvPicPr>
          <p:cNvPr id="9" name="Picture 8">
            <a:extLst>
              <a:ext uri="{FF2B5EF4-FFF2-40B4-BE49-F238E27FC236}">
                <a16:creationId xmlns="" xmlns:a16="http://schemas.microsoft.com/office/drawing/2014/main" id="{CB941E33-2865-1A4B-8856-CA2F2FDBF9F0}"/>
              </a:ext>
            </a:extLst>
          </p:cNvPr>
          <p:cNvPicPr>
            <a:picLocks noChangeAspect="1"/>
          </p:cNvPicPr>
          <p:nvPr userDrawn="1"/>
        </p:nvPicPr>
        <p:blipFill>
          <a:blip r:embed="rId2"/>
          <a:stretch>
            <a:fillRect/>
          </a:stretch>
        </p:blipFill>
        <p:spPr>
          <a:xfrm>
            <a:off x="0" y="5611"/>
            <a:ext cx="635000" cy="774700"/>
          </a:xfrm>
          <a:prstGeom prst="rect">
            <a:avLst/>
          </a:prstGeom>
        </p:spPr>
      </p:pic>
      <p:pic>
        <p:nvPicPr>
          <p:cNvPr id="13" name="Picture 12">
            <a:extLst>
              <a:ext uri="{FF2B5EF4-FFF2-40B4-BE49-F238E27FC236}">
                <a16:creationId xmlns="" xmlns:a16="http://schemas.microsoft.com/office/drawing/2014/main" id="{29645486-3DFB-174E-9D75-3FC7D512F72D}"/>
              </a:ext>
            </a:extLst>
          </p:cNvPr>
          <p:cNvPicPr>
            <a:picLocks noChangeAspect="1"/>
          </p:cNvPicPr>
          <p:nvPr userDrawn="1"/>
        </p:nvPicPr>
        <p:blipFill>
          <a:blip r:embed="rId3"/>
          <a:stretch>
            <a:fillRect/>
          </a:stretch>
        </p:blipFill>
        <p:spPr>
          <a:xfrm>
            <a:off x="252248" y="6435704"/>
            <a:ext cx="2906112" cy="232489"/>
          </a:xfrm>
          <a:prstGeom prst="rect">
            <a:avLst/>
          </a:prstGeom>
        </p:spPr>
      </p:pic>
    </p:spTree>
    <p:extLst>
      <p:ext uri="{BB962C8B-B14F-4D97-AF65-F5344CB8AC3E}">
        <p14:creationId xmlns:p14="http://schemas.microsoft.com/office/powerpoint/2010/main" val="251515905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7_Paragraph Over Full Phot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C477816-64B9-644F-B4F0-496E482EE162}"/>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506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7_Title + Paragraph Over Full Photo">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043AD28-2E27-BE4C-A065-DC42995F4203}"/>
              </a:ext>
            </a:extLst>
          </p:cNvPr>
          <p:cNvPicPr>
            <a:picLocks noChangeAspect="1"/>
          </p:cNvPicPr>
          <p:nvPr userDrawn="1"/>
        </p:nvPicPr>
        <p:blipFill rotWithShape="1">
          <a:blip r:embed="rId2"/>
          <a:srcRect l="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2582221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8_Paragraph Over Full Photo">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F997E08-57EF-3C4F-B27C-D1D0AB81E142}"/>
              </a:ext>
            </a:extLst>
          </p:cNvPr>
          <p:cNvPicPr>
            <a:picLocks noChangeAspect="1"/>
          </p:cNvPicPr>
          <p:nvPr userDrawn="1"/>
        </p:nvPicPr>
        <p:blipFill rotWithShape="1">
          <a:blip r:embed="rId2"/>
          <a:srcRect r="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1231898" y="1752549"/>
            <a:ext cx="9789887" cy="4109407"/>
          </a:xfrm>
        </p:spPr>
        <p:txBody>
          <a:bodyPr anchor="t">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Copy</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
        <p:nvSpPr>
          <p:cNvPr id="17" name="Rectangle 16">
            <a:extLst>
              <a:ext uri="{FF2B5EF4-FFF2-40B4-BE49-F238E27FC236}">
                <a16:creationId xmlns="" xmlns:a16="http://schemas.microsoft.com/office/drawing/2014/main" id="{AC2BA7E3-3C10-0241-BAA0-6ABBF08E1526}"/>
              </a:ext>
            </a:extLst>
          </p:cNvPr>
          <p:cNvSpPr/>
          <p:nvPr userDrawn="1"/>
        </p:nvSpPr>
        <p:spPr>
          <a:xfrm>
            <a:off x="1231899" y="1504727"/>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687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8_Title + Paragraph Over Full Photo">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F90A41C5-275D-FC47-9ED9-C87A09ACD098}"/>
              </a:ext>
            </a:extLst>
          </p:cNvPr>
          <p:cNvPicPr>
            <a:picLocks noChangeAspect="1"/>
          </p:cNvPicPr>
          <p:nvPr userDrawn="1"/>
        </p:nvPicPr>
        <p:blipFill rotWithShape="1">
          <a:blip r:embed="rId2"/>
          <a:srcRect r="4762"/>
          <a:stretch/>
        </p:blipFill>
        <p:spPr>
          <a:xfrm>
            <a:off x="0" y="0"/>
            <a:ext cx="12192000" cy="6858000"/>
          </a:xfrm>
          <a:prstGeom prst="rect">
            <a:avLst/>
          </a:prstGeom>
        </p:spPr>
      </p:pic>
      <p:sp>
        <p:nvSpPr>
          <p:cNvPr id="9" name="Rectangle 8">
            <a:extLst>
              <a:ext uri="{FF2B5EF4-FFF2-40B4-BE49-F238E27FC236}">
                <a16:creationId xmlns="" xmlns:a16="http://schemas.microsoft.com/office/drawing/2014/main" id="{78845857-B8EC-FF47-8A01-6D057589D633}"/>
              </a:ext>
            </a:extLst>
          </p:cNvPr>
          <p:cNvSpPr/>
          <p:nvPr userDrawn="1"/>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98C96EE-F551-EE48-B3E6-7D42149F58B4}"/>
              </a:ext>
            </a:extLst>
          </p:cNvPr>
          <p:cNvPicPr>
            <a:picLocks noChangeAspect="1"/>
          </p:cNvPicPr>
          <p:nvPr userDrawn="1"/>
        </p:nvPicPr>
        <p:blipFill>
          <a:blip r:embed="rId3"/>
          <a:stretch>
            <a:fillRect/>
          </a:stretch>
        </p:blipFill>
        <p:spPr>
          <a:xfrm>
            <a:off x="0" y="5611"/>
            <a:ext cx="635000" cy="774700"/>
          </a:xfrm>
          <a:prstGeom prst="rect">
            <a:avLst/>
          </a:prstGeom>
        </p:spPr>
      </p:pic>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5181600" cy="3205163"/>
          </a:xfrm>
        </p:spPr>
        <p:txBody>
          <a:bodyPr>
            <a:noAutofit/>
          </a:bodyPr>
          <a:lstStyle>
            <a:lvl1pPr marL="0" indent="0">
              <a:buNone/>
              <a:defRPr sz="22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957762" cy="782638"/>
          </a:xfrm>
        </p:spPr>
        <p:txBody>
          <a:bodyPr anchor="b">
            <a:noAutofit/>
          </a:bodyPr>
          <a:lstStyle>
            <a:lvl1pPr marL="0" indent="0">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5" name="Picture 14">
            <a:extLst>
              <a:ext uri="{FF2B5EF4-FFF2-40B4-BE49-F238E27FC236}">
                <a16:creationId xmlns="" xmlns:a16="http://schemas.microsoft.com/office/drawing/2014/main" id="{1AABA841-3108-004F-AAA8-85C89553BA3A}"/>
              </a:ext>
            </a:extLst>
          </p:cNvPr>
          <p:cNvPicPr>
            <a:picLocks noChangeAspect="1"/>
          </p:cNvPicPr>
          <p:nvPr userDrawn="1"/>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1952078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aragraph + Photo with Callou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2291661-8B5B-C546-BD66-1F83761C437D}"/>
              </a:ext>
            </a:extLst>
          </p:cNvPr>
          <p:cNvPicPr>
            <a:picLocks noChangeAspect="1"/>
          </p:cNvPicPr>
          <p:nvPr userDrawn="1"/>
        </p:nvPicPr>
        <p:blipFill>
          <a:blip r:embed="rId2"/>
          <a:stretch>
            <a:fillRect/>
          </a:stretch>
        </p:blipFill>
        <p:spPr>
          <a:xfrm>
            <a:off x="5207000" y="0"/>
            <a:ext cx="6985000" cy="6858000"/>
          </a:xfrm>
          <a:prstGeom prst="rect">
            <a:avLst/>
          </a:prstGeom>
        </p:spPr>
      </p:pic>
      <p:sp>
        <p:nvSpPr>
          <p:cNvPr id="15" name="Rectangle 14">
            <a:extLst>
              <a:ext uri="{FF2B5EF4-FFF2-40B4-BE49-F238E27FC236}">
                <a16:creationId xmlns="" xmlns:a16="http://schemas.microsoft.com/office/drawing/2014/main" id="{43F437A0-F6A8-1240-A4C8-B8C8BB79A5A0}"/>
              </a:ext>
            </a:extLst>
          </p:cNvPr>
          <p:cNvSpPr/>
          <p:nvPr userDrawn="1"/>
        </p:nvSpPr>
        <p:spPr>
          <a:xfrm>
            <a:off x="8763000" y="0"/>
            <a:ext cx="3429000" cy="3594100"/>
          </a:xfrm>
          <a:prstGeom prst="rect">
            <a:avLst/>
          </a:prstGeom>
          <a:solidFill>
            <a:srgbClr val="004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03225AF-B8C3-FB4F-9E20-3A200EBC1434}"/>
              </a:ext>
            </a:extLst>
          </p:cNvPr>
          <p:cNvSpPr>
            <a:spLocks noGrp="1"/>
          </p:cNvSpPr>
          <p:nvPr>
            <p:ph type="title" hasCustomPrompt="1"/>
          </p:nvPr>
        </p:nvSpPr>
        <p:spPr>
          <a:xfrm>
            <a:off x="642178" y="398463"/>
            <a:ext cx="4120322" cy="465138"/>
          </a:xfrm>
        </p:spPr>
        <p:txBody>
          <a:bodyPr anchor="t">
            <a:noAutofit/>
          </a:bodyPr>
          <a:lstStyle>
            <a:lvl1pPr>
              <a:defRPr sz="1800" cap="all" baseline="0">
                <a:solidFill>
                  <a:srgbClr val="808082"/>
                </a:solidFill>
              </a:defRPr>
            </a:lvl1pPr>
          </a:lstStyle>
          <a:p>
            <a:r>
              <a:rPr lang="en-US" dirty="0"/>
              <a:t>Section header</a:t>
            </a:r>
          </a:p>
        </p:txBody>
      </p:sp>
      <p:sp>
        <p:nvSpPr>
          <p:cNvPr id="3" name="Content Placeholder 2">
            <a:extLst>
              <a:ext uri="{FF2B5EF4-FFF2-40B4-BE49-F238E27FC236}">
                <a16:creationId xmlns="" xmlns:a16="http://schemas.microsoft.com/office/drawing/2014/main" id="{EEBA205E-CF5F-BD47-AA99-615DC28867A8}"/>
              </a:ext>
            </a:extLst>
          </p:cNvPr>
          <p:cNvSpPr>
            <a:spLocks noGrp="1"/>
          </p:cNvSpPr>
          <p:nvPr>
            <p:ph sz="half" idx="1" hasCustomPrompt="1"/>
          </p:nvPr>
        </p:nvSpPr>
        <p:spPr>
          <a:xfrm>
            <a:off x="629652" y="2927958"/>
            <a:ext cx="4132848" cy="3205163"/>
          </a:xfrm>
        </p:spPr>
        <p:txBody>
          <a:bodyPr>
            <a:noAutofit/>
          </a:bodyPr>
          <a:lstStyle>
            <a:lvl1pPr marL="0" indent="0">
              <a:buNone/>
              <a:defRPr sz="2200">
                <a:solidFill>
                  <a:srgbClr val="808082"/>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add paragraph text</a:t>
            </a:r>
          </a:p>
        </p:txBody>
      </p:sp>
      <p:sp>
        <p:nvSpPr>
          <p:cNvPr id="12" name="Rectangle 11">
            <a:extLst>
              <a:ext uri="{FF2B5EF4-FFF2-40B4-BE49-F238E27FC236}">
                <a16:creationId xmlns="" xmlns:a16="http://schemas.microsoft.com/office/drawing/2014/main" id="{24C3280C-2EC0-6444-8457-04B0A1C38DB9}"/>
              </a:ext>
            </a:extLst>
          </p:cNvPr>
          <p:cNvSpPr/>
          <p:nvPr userDrawn="1"/>
        </p:nvSpPr>
        <p:spPr>
          <a:xfrm>
            <a:off x="749300" y="2413138"/>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 xmlns:a16="http://schemas.microsoft.com/office/drawing/2014/main" id="{FD84DC01-84C5-5143-97B8-1B371CF84C51}"/>
              </a:ext>
            </a:extLst>
          </p:cNvPr>
          <p:cNvSpPr>
            <a:spLocks noGrp="1"/>
          </p:cNvSpPr>
          <p:nvPr>
            <p:ph type="body" sz="quarter" idx="10" hasCustomPrompt="1"/>
          </p:nvPr>
        </p:nvSpPr>
        <p:spPr>
          <a:xfrm>
            <a:off x="629652" y="1471721"/>
            <a:ext cx="4132848" cy="782638"/>
          </a:xfrm>
        </p:spPr>
        <p:txBody>
          <a:bodyPr anchor="b">
            <a:noAutofit/>
          </a:bodyPr>
          <a:lstStyle>
            <a:lvl1pPr marL="0" indent="0">
              <a:buNone/>
              <a:defRPr sz="32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pic>
        <p:nvPicPr>
          <p:cNvPr id="18" name="Picture 17">
            <a:extLst>
              <a:ext uri="{FF2B5EF4-FFF2-40B4-BE49-F238E27FC236}">
                <a16:creationId xmlns="" xmlns:a16="http://schemas.microsoft.com/office/drawing/2014/main" id="{05753823-DD92-2949-84C7-578A73DFAC43}"/>
              </a:ext>
            </a:extLst>
          </p:cNvPr>
          <p:cNvPicPr>
            <a:picLocks noChangeAspect="1"/>
          </p:cNvPicPr>
          <p:nvPr userDrawn="1"/>
        </p:nvPicPr>
        <p:blipFill>
          <a:blip r:embed="rId3"/>
          <a:stretch>
            <a:fillRect/>
          </a:stretch>
        </p:blipFill>
        <p:spPr>
          <a:xfrm>
            <a:off x="0" y="5611"/>
            <a:ext cx="635000" cy="774700"/>
          </a:xfrm>
          <a:prstGeom prst="rect">
            <a:avLst/>
          </a:prstGeom>
        </p:spPr>
      </p:pic>
      <p:pic>
        <p:nvPicPr>
          <p:cNvPr id="13" name="Picture 12">
            <a:extLst>
              <a:ext uri="{FF2B5EF4-FFF2-40B4-BE49-F238E27FC236}">
                <a16:creationId xmlns="" xmlns:a16="http://schemas.microsoft.com/office/drawing/2014/main" id="{FDF9DD74-746A-2845-A34D-55E0EA0F34D9}"/>
              </a:ext>
            </a:extLst>
          </p:cNvPr>
          <p:cNvPicPr>
            <a:picLocks noChangeAspect="1"/>
          </p:cNvPicPr>
          <p:nvPr userDrawn="1"/>
        </p:nvPicPr>
        <p:blipFill>
          <a:blip r:embed="rId4"/>
          <a:stretch>
            <a:fillRect/>
          </a:stretch>
        </p:blipFill>
        <p:spPr>
          <a:xfrm>
            <a:off x="252248" y="6435704"/>
            <a:ext cx="2906112" cy="232489"/>
          </a:xfrm>
          <a:prstGeom prst="rect">
            <a:avLst/>
          </a:prstGeom>
        </p:spPr>
      </p:pic>
      <p:sp>
        <p:nvSpPr>
          <p:cNvPr id="7" name="Text Placeholder 6">
            <a:extLst>
              <a:ext uri="{FF2B5EF4-FFF2-40B4-BE49-F238E27FC236}">
                <a16:creationId xmlns="" xmlns:a16="http://schemas.microsoft.com/office/drawing/2014/main" id="{DFD2B180-5021-1A41-81D8-2818C9EB7535}"/>
              </a:ext>
            </a:extLst>
          </p:cNvPr>
          <p:cNvSpPr>
            <a:spLocks noGrp="1"/>
          </p:cNvSpPr>
          <p:nvPr>
            <p:ph type="body" sz="quarter" idx="12" hasCustomPrompt="1"/>
          </p:nvPr>
        </p:nvSpPr>
        <p:spPr>
          <a:xfrm>
            <a:off x="9283700" y="660400"/>
            <a:ext cx="2540000" cy="2252091"/>
          </a:xfrm>
        </p:spPr>
        <p:txBody>
          <a:bodyPr>
            <a:noAutofit/>
          </a:bodyPr>
          <a:lstStyle>
            <a:lvl1pPr marL="0" indent="0">
              <a:lnSpc>
                <a:spcPct val="110000"/>
              </a:lnSpc>
              <a:buNone/>
              <a:defRPr sz="2600" spc="50" baseline="0">
                <a:solidFill>
                  <a:schemeClr val="bg1"/>
                </a:solidFill>
                <a:latin typeface="Impact" panose="020B0806030902050204" pitchFamily="34" charset="0"/>
              </a:defRPr>
            </a:lvl1pPr>
            <a:lvl2pPr marL="457200" indent="0">
              <a:buNone/>
              <a:defRPr>
                <a:latin typeface="Impact" panose="020B0806030902050204" pitchFamily="34" charset="0"/>
              </a:defRPr>
            </a:lvl2pPr>
            <a:lvl3pPr marL="914400" indent="0">
              <a:buNone/>
              <a:defRPr>
                <a:latin typeface="Impact" panose="020B0806030902050204" pitchFamily="34" charset="0"/>
              </a:defRPr>
            </a:lvl3pPr>
            <a:lvl4pPr marL="1371600" indent="0">
              <a:buNone/>
              <a:defRPr>
                <a:latin typeface="Impact" panose="020B0806030902050204" pitchFamily="34" charset="0"/>
              </a:defRPr>
            </a:lvl4pPr>
            <a:lvl5pPr marL="1828800" indent="0">
              <a:buNone/>
              <a:defRPr>
                <a:latin typeface="Impact" panose="020B0806030902050204" pitchFamily="34" charset="0"/>
              </a:defRPr>
            </a:lvl5pPr>
          </a:lstStyle>
          <a:p>
            <a:pPr lvl="0"/>
            <a:r>
              <a:rPr lang="en-US" dirty="0"/>
              <a:t>Click to edit callout section</a:t>
            </a:r>
          </a:p>
        </p:txBody>
      </p:sp>
    </p:spTree>
    <p:extLst>
      <p:ext uri="{BB962C8B-B14F-4D97-AF65-F5344CB8AC3E}">
        <p14:creationId xmlns:p14="http://schemas.microsoft.com/office/powerpoint/2010/main" val="2558276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ree Column with Photos">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AA652563-948B-9A4A-88BE-7CAD5E8ECC37}"/>
              </a:ext>
            </a:extLst>
          </p:cNvPr>
          <p:cNvSpPr/>
          <p:nvPr userDrawn="1"/>
        </p:nvSpPr>
        <p:spPr>
          <a:xfrm>
            <a:off x="8146473" y="0"/>
            <a:ext cx="4045527" cy="68580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8DADC729-815D-2F48-B7DD-280601D82491}"/>
              </a:ext>
            </a:extLst>
          </p:cNvPr>
          <p:cNvPicPr>
            <a:picLocks noChangeAspect="1"/>
          </p:cNvPicPr>
          <p:nvPr userDrawn="1"/>
        </p:nvPicPr>
        <p:blipFill rotWithShape="1">
          <a:blip r:embed="rId2"/>
          <a:srcRect l="18612"/>
          <a:stretch/>
        </p:blipFill>
        <p:spPr>
          <a:xfrm>
            <a:off x="8481035" y="342900"/>
            <a:ext cx="3410959" cy="2794000"/>
          </a:xfrm>
          <a:prstGeom prst="rect">
            <a:avLst/>
          </a:prstGeom>
        </p:spPr>
      </p:pic>
      <p:sp>
        <p:nvSpPr>
          <p:cNvPr id="30" name="Rectangle 29">
            <a:extLst>
              <a:ext uri="{FF2B5EF4-FFF2-40B4-BE49-F238E27FC236}">
                <a16:creationId xmlns="" xmlns:a16="http://schemas.microsoft.com/office/drawing/2014/main" id="{5845E20C-41CF-1842-BDE8-AE9096FDEDBB}"/>
              </a:ext>
            </a:extLst>
          </p:cNvPr>
          <p:cNvSpPr/>
          <p:nvPr userDrawn="1"/>
        </p:nvSpPr>
        <p:spPr>
          <a:xfrm>
            <a:off x="4085112" y="0"/>
            <a:ext cx="4060384" cy="6858000"/>
          </a:xfrm>
          <a:prstGeom prst="rect">
            <a:avLst/>
          </a:prstGeom>
          <a:solidFill>
            <a:srgbClr val="00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1905FFD8-35F4-6144-9E3C-9E90B973A4CA}"/>
              </a:ext>
            </a:extLst>
          </p:cNvPr>
          <p:cNvPicPr>
            <a:picLocks noChangeAspect="1"/>
          </p:cNvPicPr>
          <p:nvPr userDrawn="1"/>
        </p:nvPicPr>
        <p:blipFill>
          <a:blip r:embed="rId3"/>
          <a:stretch>
            <a:fillRect/>
          </a:stretch>
        </p:blipFill>
        <p:spPr>
          <a:xfrm>
            <a:off x="4445000" y="342900"/>
            <a:ext cx="3314700" cy="2837383"/>
          </a:xfrm>
          <a:prstGeom prst="rect">
            <a:avLst/>
          </a:prstGeom>
        </p:spPr>
      </p:pic>
      <p:pic>
        <p:nvPicPr>
          <p:cNvPr id="3" name="Picture 2">
            <a:extLst>
              <a:ext uri="{FF2B5EF4-FFF2-40B4-BE49-F238E27FC236}">
                <a16:creationId xmlns="" xmlns:a16="http://schemas.microsoft.com/office/drawing/2014/main" id="{4E32545D-F1AD-B940-AA85-AD3530B112C1}"/>
              </a:ext>
            </a:extLst>
          </p:cNvPr>
          <p:cNvPicPr>
            <a:picLocks noChangeAspect="1"/>
          </p:cNvPicPr>
          <p:nvPr userDrawn="1"/>
        </p:nvPicPr>
        <p:blipFill rotWithShape="1">
          <a:blip r:embed="rId4"/>
          <a:srcRect t="3849" r="17206" b="25612"/>
          <a:stretch/>
        </p:blipFill>
        <p:spPr>
          <a:xfrm>
            <a:off x="406400" y="342901"/>
            <a:ext cx="3340100" cy="2794000"/>
          </a:xfrm>
          <a:prstGeom prst="rect">
            <a:avLst/>
          </a:prstGeom>
        </p:spPr>
      </p:pic>
      <p:pic>
        <p:nvPicPr>
          <p:cNvPr id="7" name="Picture 6">
            <a:extLst>
              <a:ext uri="{FF2B5EF4-FFF2-40B4-BE49-F238E27FC236}">
                <a16:creationId xmlns="" xmlns:a16="http://schemas.microsoft.com/office/drawing/2014/main" id="{595620F7-B911-524F-9358-ED207BFBE68F}"/>
              </a:ext>
            </a:extLst>
          </p:cNvPr>
          <p:cNvPicPr>
            <a:picLocks noChangeAspect="1"/>
          </p:cNvPicPr>
          <p:nvPr userDrawn="1"/>
        </p:nvPicPr>
        <p:blipFill>
          <a:blip r:embed="rId5"/>
          <a:stretch>
            <a:fillRect/>
          </a:stretch>
        </p:blipFill>
        <p:spPr>
          <a:xfrm>
            <a:off x="252248" y="6435704"/>
            <a:ext cx="2906112" cy="232489"/>
          </a:xfrm>
          <a:prstGeom prst="rect">
            <a:avLst/>
          </a:prstGeom>
        </p:spPr>
      </p:pic>
      <p:sp>
        <p:nvSpPr>
          <p:cNvPr id="10" name="Text Placeholder 9">
            <a:extLst>
              <a:ext uri="{FF2B5EF4-FFF2-40B4-BE49-F238E27FC236}">
                <a16:creationId xmlns="" xmlns:a16="http://schemas.microsoft.com/office/drawing/2014/main" id="{D535DFBC-6A60-3742-896F-43FBD6AD12DF}"/>
              </a:ext>
            </a:extLst>
          </p:cNvPr>
          <p:cNvSpPr>
            <a:spLocks noGrp="1"/>
          </p:cNvSpPr>
          <p:nvPr>
            <p:ph type="body" sz="quarter" idx="10" hasCustomPrompt="1"/>
          </p:nvPr>
        </p:nvSpPr>
        <p:spPr>
          <a:xfrm>
            <a:off x="495300" y="3860800"/>
            <a:ext cx="3251200" cy="622300"/>
          </a:xfrm>
        </p:spPr>
        <p:txBody>
          <a:bodyPr/>
          <a:lstStyle>
            <a:lvl1pPr marL="0" indent="0">
              <a:buNone/>
              <a:defRPr sz="32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2" name="Text Placeholder 11">
            <a:extLst>
              <a:ext uri="{FF2B5EF4-FFF2-40B4-BE49-F238E27FC236}">
                <a16:creationId xmlns="" xmlns:a16="http://schemas.microsoft.com/office/drawing/2014/main" id="{91D0AA4D-37DF-894B-8866-7FDCC3D51A55}"/>
              </a:ext>
            </a:extLst>
          </p:cNvPr>
          <p:cNvSpPr>
            <a:spLocks noGrp="1"/>
          </p:cNvSpPr>
          <p:nvPr>
            <p:ph type="body" sz="quarter" idx="11" hasCustomPrompt="1"/>
          </p:nvPr>
        </p:nvSpPr>
        <p:spPr>
          <a:xfrm>
            <a:off x="495300" y="4440112"/>
            <a:ext cx="3251200" cy="1600200"/>
          </a:xfrm>
        </p:spPr>
        <p:txBody>
          <a:bodyPr/>
          <a:lstStyle>
            <a:lvl1pPr marL="0" indent="0">
              <a:lnSpc>
                <a:spcPct val="140000"/>
              </a:lnSpc>
              <a:buNone/>
              <a:defRPr lang="en-US" sz="1800" smtClean="0">
                <a:effectLst/>
              </a:defRPr>
            </a:lvl1pPr>
            <a:lvl2pPr marL="457200" indent="0">
              <a:buNone/>
              <a:defRPr/>
            </a:lvl2pPr>
            <a:lvl3pPr marL="914400" indent="0">
              <a:buNone/>
              <a:defRPr/>
            </a:lvl3pPr>
            <a:lvl4pPr marL="1371600" indent="0">
              <a:buNone/>
              <a:defRPr/>
            </a:lvl4pPr>
            <a:lvl5pPr marL="1828800" indent="0">
              <a:buNone/>
              <a:defRPr/>
            </a:lvl5pPr>
          </a:lstStyle>
          <a:p>
            <a:r>
              <a:rPr lang="en-US" dirty="0">
                <a:solidFill>
                  <a:srgbClr val="929294"/>
                </a:solidFill>
                <a:effectLst/>
                <a:latin typeface="Arial" panose="020B0604020202020204" pitchFamily="34" charset="0"/>
              </a:rPr>
              <a:t>Click to add paragraph copy</a:t>
            </a:r>
          </a:p>
        </p:txBody>
      </p:sp>
      <p:sp>
        <p:nvSpPr>
          <p:cNvPr id="16" name="Text Placeholder 15">
            <a:extLst>
              <a:ext uri="{FF2B5EF4-FFF2-40B4-BE49-F238E27FC236}">
                <a16:creationId xmlns="" xmlns:a16="http://schemas.microsoft.com/office/drawing/2014/main" id="{FBE8F9A4-02D5-E64C-8699-665FC42779C3}"/>
              </a:ext>
            </a:extLst>
          </p:cNvPr>
          <p:cNvSpPr>
            <a:spLocks noGrp="1"/>
          </p:cNvSpPr>
          <p:nvPr>
            <p:ph type="body" sz="quarter" idx="13" hasCustomPrompt="1"/>
          </p:nvPr>
        </p:nvSpPr>
        <p:spPr>
          <a:xfrm>
            <a:off x="4419600" y="3860800"/>
            <a:ext cx="3340100" cy="579312"/>
          </a:xfrm>
        </p:spPr>
        <p:txBody>
          <a:bodyPr/>
          <a:lstStyle>
            <a:lvl1pPr marL="0" indent="0">
              <a:buNone/>
              <a:defRPr sz="3200">
                <a:solidFill>
                  <a:schemeClr val="bg1"/>
                </a:solidFill>
              </a:defRPr>
            </a:lvl1pPr>
          </a:lstStyle>
          <a:p>
            <a:pPr lvl="0"/>
            <a:r>
              <a:rPr lang="en-US" dirty="0"/>
              <a:t>Header</a:t>
            </a:r>
          </a:p>
        </p:txBody>
      </p:sp>
      <p:sp>
        <p:nvSpPr>
          <p:cNvPr id="18" name="Text Placeholder 17">
            <a:extLst>
              <a:ext uri="{FF2B5EF4-FFF2-40B4-BE49-F238E27FC236}">
                <a16:creationId xmlns="" xmlns:a16="http://schemas.microsoft.com/office/drawing/2014/main" id="{868DF77D-55B0-0D47-A8C3-92012C1263E2}"/>
              </a:ext>
            </a:extLst>
          </p:cNvPr>
          <p:cNvSpPr>
            <a:spLocks noGrp="1"/>
          </p:cNvSpPr>
          <p:nvPr>
            <p:ph type="body" sz="quarter" idx="14" hasCustomPrompt="1"/>
          </p:nvPr>
        </p:nvSpPr>
        <p:spPr>
          <a:xfrm>
            <a:off x="4419600" y="4440112"/>
            <a:ext cx="3340100" cy="1600200"/>
          </a:xfrm>
        </p:spPr>
        <p:txBody>
          <a:bodyPr/>
          <a:lstStyle>
            <a:lvl1pPr marL="0" indent="0">
              <a:lnSpc>
                <a:spcPct val="140000"/>
              </a:lnSpc>
              <a:buNone/>
              <a:defRPr sz="1800">
                <a:solidFill>
                  <a:schemeClr val="bg1"/>
                </a:solidFill>
              </a:defRPr>
            </a:lvl1pPr>
          </a:lstStyle>
          <a:p>
            <a:pPr lvl="0"/>
            <a:r>
              <a:rPr lang="en-US" dirty="0"/>
              <a:t>Click to add paragraph copy</a:t>
            </a:r>
          </a:p>
        </p:txBody>
      </p:sp>
      <p:sp>
        <p:nvSpPr>
          <p:cNvPr id="20" name="Text Placeholder 19">
            <a:extLst>
              <a:ext uri="{FF2B5EF4-FFF2-40B4-BE49-F238E27FC236}">
                <a16:creationId xmlns="" xmlns:a16="http://schemas.microsoft.com/office/drawing/2014/main" id="{2C97BE44-D5CE-F840-8884-F0890DBD7C5B}"/>
              </a:ext>
            </a:extLst>
          </p:cNvPr>
          <p:cNvSpPr>
            <a:spLocks noGrp="1"/>
          </p:cNvSpPr>
          <p:nvPr>
            <p:ph type="body" sz="quarter" idx="15" hasCustomPrompt="1"/>
          </p:nvPr>
        </p:nvSpPr>
        <p:spPr>
          <a:xfrm>
            <a:off x="8482623" y="3863975"/>
            <a:ext cx="3410349" cy="576137"/>
          </a:xfrm>
        </p:spPr>
        <p:txBody>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22" name="Text Placeholder 21">
            <a:extLst>
              <a:ext uri="{FF2B5EF4-FFF2-40B4-BE49-F238E27FC236}">
                <a16:creationId xmlns="" xmlns:a16="http://schemas.microsoft.com/office/drawing/2014/main" id="{29AD8EE5-FCAA-3C4B-B2DC-731C0C70C79D}"/>
              </a:ext>
            </a:extLst>
          </p:cNvPr>
          <p:cNvSpPr>
            <a:spLocks noGrp="1"/>
          </p:cNvSpPr>
          <p:nvPr>
            <p:ph type="body" sz="quarter" idx="16" hasCustomPrompt="1"/>
          </p:nvPr>
        </p:nvSpPr>
        <p:spPr>
          <a:xfrm>
            <a:off x="8482623" y="4440238"/>
            <a:ext cx="3409372" cy="1600074"/>
          </a:xfrm>
        </p:spPr>
        <p:txBody>
          <a:bodyPr/>
          <a:lstStyle>
            <a:lvl1pPr marL="0" indent="0">
              <a:lnSpc>
                <a:spcPct val="140000"/>
              </a:lnSpc>
              <a:buNone/>
              <a:defRPr lang="en-US" sz="1800" smtClean="0">
                <a:effectLst/>
              </a:defRPr>
            </a:lvl1pPr>
          </a:lstStyle>
          <a:p>
            <a:r>
              <a:rPr lang="en-US" dirty="0">
                <a:solidFill>
                  <a:srgbClr val="929294"/>
                </a:solidFill>
                <a:effectLst/>
                <a:latin typeface="Arial" panose="020B0604020202020204" pitchFamily="34" charset="0"/>
              </a:rPr>
              <a:t>Click to add paragraph copy</a:t>
            </a:r>
          </a:p>
        </p:txBody>
      </p:sp>
    </p:spTree>
    <p:extLst>
      <p:ext uri="{BB962C8B-B14F-4D97-AF65-F5344CB8AC3E}">
        <p14:creationId xmlns:p14="http://schemas.microsoft.com/office/powerpoint/2010/main" val="2295002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ullets: Large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7"/>
            <a:ext cx="10995377" cy="898851"/>
          </a:xfrm>
        </p:spPr>
        <p:txBody>
          <a:bodyPr/>
          <a:lstStyle/>
          <a:p>
            <a:r>
              <a:rPr lang="en-US" dirty="0"/>
              <a:t>Click to edit Master title style</a:t>
            </a:r>
          </a:p>
        </p:txBody>
      </p:sp>
      <p:sp>
        <p:nvSpPr>
          <p:cNvPr id="7" name="Text Placeholder 6"/>
          <p:cNvSpPr>
            <a:spLocks noGrp="1"/>
          </p:cNvSpPr>
          <p:nvPr>
            <p:ph type="body" sz="quarter" idx="10"/>
          </p:nvPr>
        </p:nvSpPr>
        <p:spPr>
          <a:xfrm>
            <a:off x="609600" y="1600200"/>
            <a:ext cx="10995376" cy="4301067"/>
          </a:xfrm>
        </p:spPr>
        <p:txBody>
          <a:bodyPr/>
          <a:lstStyle>
            <a:lvl1pPr marL="365751">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777827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hart: Small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6499" y="527553"/>
            <a:ext cx="11217501" cy="837699"/>
          </a:xfrm>
        </p:spPr>
        <p:txBody>
          <a:bodyPr anchor="ctr">
            <a:noAutofit/>
          </a:bodyPr>
          <a:lstStyle>
            <a:lvl1pPr marL="121917" indent="0">
              <a:buNone/>
              <a:defRPr sz="3733">
                <a:solidFill>
                  <a:schemeClr val="tx1"/>
                </a:solidFill>
              </a:defRPr>
            </a:lvl1pPr>
            <a:lvl2pPr marL="487668" indent="0">
              <a:buNone/>
              <a:defRPr/>
            </a:lvl2pPr>
            <a:lvl3pPr marL="853419" indent="0">
              <a:buNone/>
              <a:defRPr/>
            </a:lvl3pPr>
            <a:lvl4pPr marL="1219170" indent="0">
              <a:buNone/>
              <a:defRPr/>
            </a:lvl4pPr>
            <a:lvl5pPr marL="1584920" indent="0">
              <a:buNone/>
              <a:defRPr/>
            </a:lvl5pPr>
          </a:lstStyle>
          <a:p>
            <a:pPr lvl="0"/>
            <a:r>
              <a:rPr lang="en-US" dirty="0"/>
              <a:t>Click to edit Master text styles</a:t>
            </a:r>
          </a:p>
        </p:txBody>
      </p:sp>
      <p:sp>
        <p:nvSpPr>
          <p:cNvPr id="13" name="Content Placeholder 2"/>
          <p:cNvSpPr>
            <a:spLocks noGrp="1"/>
          </p:cNvSpPr>
          <p:nvPr>
            <p:ph idx="1"/>
          </p:nvPr>
        </p:nvSpPr>
        <p:spPr>
          <a:xfrm>
            <a:off x="609600" y="1019644"/>
            <a:ext cx="10972800" cy="5026667"/>
          </a:xfrm>
        </p:spPr>
        <p:txBody>
          <a:bodyPr anchor="ctr" anchorCtr="0">
            <a:normAutofit/>
          </a:bodyPr>
          <a:lstStyle>
            <a:lvl1pPr marL="0" indent="0" algn="ctr">
              <a:spcAft>
                <a:spcPts val="1600"/>
              </a:spcAft>
              <a:buNone/>
              <a:defRPr sz="3733" baseline="0"/>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spTree>
    <p:extLst>
      <p:ext uri="{BB962C8B-B14F-4D97-AF65-F5344CB8AC3E}">
        <p14:creationId xmlns:p14="http://schemas.microsoft.com/office/powerpoint/2010/main" val="220632267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3827A-3A6D-9C45-854D-A70B783A0DF1}"/>
              </a:ext>
            </a:extLst>
          </p:cNvPr>
          <p:cNvSpPr>
            <a:spLocks noGrp="1"/>
          </p:cNvSpPr>
          <p:nvPr>
            <p:ph type="title"/>
          </p:nvPr>
        </p:nvSpPr>
        <p:spPr>
          <a:xfrm>
            <a:off x="629479" y="500063"/>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49E0C6E2-C6A4-2C4F-8443-D5553C6F997F}"/>
              </a:ext>
            </a:extLst>
          </p:cNvPr>
          <p:cNvSpPr>
            <a:spLocks noGrp="1"/>
          </p:cNvSpPr>
          <p:nvPr>
            <p:ph idx="1"/>
          </p:nvPr>
        </p:nvSpPr>
        <p:spPr>
          <a:xfrm>
            <a:off x="629479" y="2286499"/>
            <a:ext cx="10515600" cy="38512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703509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1684000" cy="5207000"/>
          </a:xfrm>
        </p:spPr>
        <p:txBody>
          <a:bodyPr>
            <a:normAutofit/>
          </a:bodyPr>
          <a:lstStyle>
            <a:lvl1pPr>
              <a:buFont typeface="Wingdings" pitchFamily="2" charset="2"/>
              <a:buChar char="§"/>
              <a:defRPr sz="3200">
                <a:solidFill>
                  <a:schemeClr val="tx1"/>
                </a:solidFill>
              </a:defRPr>
            </a:lvl1pPr>
            <a:lvl2pPr>
              <a:defRPr sz="2667"/>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2336800" y="183933"/>
            <a:ext cx="9652000" cy="654268"/>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029130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cket with Paragraph">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3827A-3A6D-9C45-854D-A70B783A0DF1}"/>
              </a:ext>
            </a:extLst>
          </p:cNvPr>
          <p:cNvSpPr>
            <a:spLocks noGrp="1"/>
          </p:cNvSpPr>
          <p:nvPr>
            <p:ph type="title"/>
          </p:nvPr>
        </p:nvSpPr>
        <p:spPr>
          <a:xfrm>
            <a:off x="629478" y="50006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E0C6E2-C6A4-2C4F-8443-D5553C6F997F}"/>
              </a:ext>
            </a:extLst>
          </p:cNvPr>
          <p:cNvSpPr>
            <a:spLocks noGrp="1"/>
          </p:cNvSpPr>
          <p:nvPr>
            <p:ph idx="1"/>
          </p:nvPr>
        </p:nvSpPr>
        <p:spPr>
          <a:xfrm>
            <a:off x="629478" y="3384884"/>
            <a:ext cx="10515600" cy="2752889"/>
          </a:xfrm>
          <a:prstGeom prst="rect">
            <a:avLst/>
          </a:prstGeom>
        </p:spPr>
        <p:txBody>
          <a:bodyPr/>
          <a:lstStyle>
            <a:lvl1pPr marL="0" indent="0">
              <a:buNone/>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 xmlns:a16="http://schemas.microsoft.com/office/drawing/2014/main" id="{1FE99053-BD6B-7845-AFFE-B5E12F79E15B}"/>
              </a:ext>
            </a:extLst>
          </p:cNvPr>
          <p:cNvSpPr>
            <a:spLocks noGrp="1"/>
          </p:cNvSpPr>
          <p:nvPr>
            <p:ph type="tbl" sz="quarter" idx="10"/>
          </p:nvPr>
        </p:nvSpPr>
        <p:spPr>
          <a:xfrm>
            <a:off x="949324" y="1825625"/>
            <a:ext cx="10196513" cy="1559259"/>
          </a:xfrm>
        </p:spPr>
        <p:txBody>
          <a:bodyPr/>
          <a:lstStyle>
            <a:lvl1pPr marL="0" indent="0">
              <a:buNone/>
              <a:defRPr/>
            </a:lvl1pPr>
          </a:lstStyle>
          <a:p>
            <a:endParaRPr lang="en-US" dirty="0"/>
          </a:p>
        </p:txBody>
      </p:sp>
    </p:spTree>
    <p:extLst>
      <p:ext uri="{BB962C8B-B14F-4D97-AF65-F5344CB8AC3E}">
        <p14:creationId xmlns:p14="http://schemas.microsoft.com/office/powerpoint/2010/main" val="17945984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cket Tab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3827A-3A6D-9C45-854D-A70B783A0DF1}"/>
              </a:ext>
            </a:extLst>
          </p:cNvPr>
          <p:cNvSpPr>
            <a:spLocks noGrp="1"/>
          </p:cNvSpPr>
          <p:nvPr>
            <p:ph type="title"/>
          </p:nvPr>
        </p:nvSpPr>
        <p:spPr>
          <a:xfrm>
            <a:off x="629478" y="500062"/>
            <a:ext cx="10515600" cy="1325563"/>
          </a:xfrm>
          <a:prstGeom prst="rect">
            <a:avLst/>
          </a:prstGeom>
        </p:spPr>
        <p:txBody>
          <a:bodyPr/>
          <a:lstStyle/>
          <a:p>
            <a:r>
              <a:rPr lang="en-US"/>
              <a:t>Click to edit Master title style</a:t>
            </a:r>
          </a:p>
        </p:txBody>
      </p:sp>
      <p:sp>
        <p:nvSpPr>
          <p:cNvPr id="5" name="Table Placeholder 4">
            <a:extLst>
              <a:ext uri="{FF2B5EF4-FFF2-40B4-BE49-F238E27FC236}">
                <a16:creationId xmlns="" xmlns:a16="http://schemas.microsoft.com/office/drawing/2014/main" id="{1FE99053-BD6B-7845-AFFE-B5E12F79E15B}"/>
              </a:ext>
            </a:extLst>
          </p:cNvPr>
          <p:cNvSpPr>
            <a:spLocks noGrp="1"/>
          </p:cNvSpPr>
          <p:nvPr>
            <p:ph type="tbl" sz="quarter" idx="10"/>
          </p:nvPr>
        </p:nvSpPr>
        <p:spPr>
          <a:xfrm>
            <a:off x="949325" y="1825625"/>
            <a:ext cx="10196512" cy="4069849"/>
          </a:xfrm>
        </p:spPr>
        <p:txBody>
          <a:bodyPr/>
          <a:lstStyle>
            <a:lvl1pPr marL="0" indent="0">
              <a:buNone/>
              <a:defRPr/>
            </a:lvl1pPr>
          </a:lstStyle>
          <a:p>
            <a:endParaRPr lang="en-US" dirty="0"/>
          </a:p>
        </p:txBody>
      </p:sp>
    </p:spTree>
    <p:extLst>
      <p:ext uri="{BB962C8B-B14F-4D97-AF65-F5344CB8AC3E}">
        <p14:creationId xmlns:p14="http://schemas.microsoft.com/office/powerpoint/2010/main" val="231765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95620F7-B911-524F-9358-ED207BFBE68F}"/>
              </a:ext>
            </a:extLst>
          </p:cNvPr>
          <p:cNvPicPr>
            <a:picLocks noChangeAspect="1"/>
          </p:cNvPicPr>
          <p:nvPr userDrawn="1"/>
        </p:nvPicPr>
        <p:blipFill>
          <a:blip r:embed="rId2"/>
          <a:stretch>
            <a:fillRect/>
          </a:stretch>
        </p:blipFill>
        <p:spPr>
          <a:xfrm>
            <a:off x="252248" y="6435704"/>
            <a:ext cx="2906112" cy="232489"/>
          </a:xfrm>
          <a:prstGeom prst="rect">
            <a:avLst/>
          </a:prstGeom>
        </p:spPr>
      </p:pic>
    </p:spTree>
    <p:extLst>
      <p:ext uri="{BB962C8B-B14F-4D97-AF65-F5344CB8AC3E}">
        <p14:creationId xmlns:p14="http://schemas.microsoft.com/office/powerpoint/2010/main" val="235190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ages Only">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82" y="6413411"/>
            <a:ext cx="3017845" cy="331077"/>
          </a:xfrm>
          <a:prstGeom prst="rect">
            <a:avLst/>
          </a:prstGeom>
        </p:spPr>
      </p:pic>
    </p:spTree>
    <p:extLst>
      <p:ext uri="{BB962C8B-B14F-4D97-AF65-F5344CB8AC3E}">
        <p14:creationId xmlns:p14="http://schemas.microsoft.com/office/powerpoint/2010/main" val="42306032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image" Target="../media/image2.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90BA9D-D34A-B945-BAD9-6F30EF260936}"/>
              </a:ext>
            </a:extLst>
          </p:cNvPr>
          <p:cNvSpPr>
            <a:spLocks noGrp="1"/>
          </p:cNvSpPr>
          <p:nvPr>
            <p:ph type="title"/>
          </p:nvPr>
        </p:nvSpPr>
        <p:spPr>
          <a:xfrm>
            <a:off x="629478" y="5000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7779ADF0-7E52-8845-9F63-139E393EE8CD}"/>
              </a:ext>
            </a:extLst>
          </p:cNvPr>
          <p:cNvSpPr>
            <a:spLocks noGrp="1"/>
          </p:cNvSpPr>
          <p:nvPr>
            <p:ph type="body" idx="1"/>
          </p:nvPr>
        </p:nvSpPr>
        <p:spPr>
          <a:xfrm>
            <a:off x="629478" y="2286498"/>
            <a:ext cx="10515600" cy="385127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44A1A5D-5E07-B14B-AF78-B73811BF8F75}"/>
              </a:ext>
            </a:extLst>
          </p:cNvPr>
          <p:cNvSpPr/>
          <p:nvPr userDrawn="1"/>
        </p:nvSpPr>
        <p:spPr>
          <a:xfrm>
            <a:off x="726728" y="415273"/>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68271253-D895-EF49-9432-31456461CCB2}"/>
              </a:ext>
            </a:extLst>
          </p:cNvPr>
          <p:cNvPicPr>
            <a:picLocks noChangeAspect="1"/>
          </p:cNvPicPr>
          <p:nvPr userDrawn="1"/>
        </p:nvPicPr>
        <p:blipFill>
          <a:blip r:embed="rId12"/>
          <a:stretch>
            <a:fillRect/>
          </a:stretch>
        </p:blipFill>
        <p:spPr>
          <a:xfrm>
            <a:off x="252248" y="6435704"/>
            <a:ext cx="2906112" cy="232489"/>
          </a:xfrm>
          <a:prstGeom prst="rect">
            <a:avLst/>
          </a:prstGeom>
        </p:spPr>
      </p:pic>
      <p:pic>
        <p:nvPicPr>
          <p:cNvPr id="12" name="Picture 11">
            <a:extLst>
              <a:ext uri="{FF2B5EF4-FFF2-40B4-BE49-F238E27FC236}">
                <a16:creationId xmlns="" xmlns:a16="http://schemas.microsoft.com/office/drawing/2014/main" id="{0EDB13F9-BA69-5948-82A1-CDD74DD817C1}"/>
              </a:ext>
            </a:extLst>
          </p:cNvPr>
          <p:cNvPicPr>
            <a:picLocks noChangeAspect="1"/>
          </p:cNvPicPr>
          <p:nvPr userDrawn="1"/>
        </p:nvPicPr>
        <p:blipFill>
          <a:blip r:embed="rId13"/>
          <a:stretch>
            <a:fillRect/>
          </a:stretch>
        </p:blipFill>
        <p:spPr>
          <a:xfrm>
            <a:off x="9387450" y="0"/>
            <a:ext cx="2804550" cy="1772745"/>
          </a:xfrm>
          <a:prstGeom prst="rect">
            <a:avLst/>
          </a:prstGeom>
        </p:spPr>
      </p:pic>
    </p:spTree>
    <p:extLst>
      <p:ext uri="{BB962C8B-B14F-4D97-AF65-F5344CB8AC3E}">
        <p14:creationId xmlns:p14="http://schemas.microsoft.com/office/powerpoint/2010/main" val="101146246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51" r:id="rId3"/>
    <p:sldLayoutId id="2147483665" r:id="rId4"/>
    <p:sldLayoutId id="2147483666" r:id="rId5"/>
    <p:sldLayoutId id="2147483715" r:id="rId6"/>
    <p:sldLayoutId id="2147483716" r:id="rId7"/>
    <p:sldLayoutId id="2147483676" r:id="rId8"/>
    <p:sldLayoutId id="2147483737" r:id="rId9"/>
    <p:sldLayoutId id="214748373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spc="50" baseline="0">
          <a:solidFill>
            <a:srgbClr val="002E87"/>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Clr>
          <a:srgbClr val="DB303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90BA9D-D34A-B945-BAD9-6F30EF260936}"/>
              </a:ext>
            </a:extLst>
          </p:cNvPr>
          <p:cNvSpPr>
            <a:spLocks noGrp="1"/>
          </p:cNvSpPr>
          <p:nvPr>
            <p:ph type="title"/>
          </p:nvPr>
        </p:nvSpPr>
        <p:spPr>
          <a:xfrm>
            <a:off x="629478" y="5000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7779ADF0-7E52-8845-9F63-139E393EE8CD}"/>
              </a:ext>
            </a:extLst>
          </p:cNvPr>
          <p:cNvSpPr>
            <a:spLocks noGrp="1"/>
          </p:cNvSpPr>
          <p:nvPr>
            <p:ph type="body" idx="1"/>
          </p:nvPr>
        </p:nvSpPr>
        <p:spPr>
          <a:xfrm>
            <a:off x="629478" y="2286498"/>
            <a:ext cx="10515600" cy="385127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44A1A5D-5E07-B14B-AF78-B73811BF8F75}"/>
              </a:ext>
            </a:extLst>
          </p:cNvPr>
          <p:cNvSpPr/>
          <p:nvPr userDrawn="1"/>
        </p:nvSpPr>
        <p:spPr>
          <a:xfrm>
            <a:off x="726728" y="415273"/>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68271253-D895-EF49-9432-31456461CCB2}"/>
              </a:ext>
            </a:extLst>
          </p:cNvPr>
          <p:cNvPicPr>
            <a:picLocks noChangeAspect="1"/>
          </p:cNvPicPr>
          <p:nvPr userDrawn="1"/>
        </p:nvPicPr>
        <p:blipFill>
          <a:blip r:embed="rId17"/>
          <a:stretch>
            <a:fillRect/>
          </a:stretch>
        </p:blipFill>
        <p:spPr>
          <a:xfrm>
            <a:off x="252248" y="6435704"/>
            <a:ext cx="2906112" cy="232489"/>
          </a:xfrm>
          <a:prstGeom prst="rect">
            <a:avLst/>
          </a:prstGeom>
        </p:spPr>
      </p:pic>
      <p:pic>
        <p:nvPicPr>
          <p:cNvPr id="12" name="Picture 11">
            <a:extLst>
              <a:ext uri="{FF2B5EF4-FFF2-40B4-BE49-F238E27FC236}">
                <a16:creationId xmlns="" xmlns:a16="http://schemas.microsoft.com/office/drawing/2014/main" id="{0EDB13F9-BA69-5948-82A1-CDD74DD817C1}"/>
              </a:ext>
            </a:extLst>
          </p:cNvPr>
          <p:cNvPicPr>
            <a:picLocks noChangeAspect="1"/>
          </p:cNvPicPr>
          <p:nvPr userDrawn="1"/>
        </p:nvPicPr>
        <p:blipFill>
          <a:blip r:embed="rId18"/>
          <a:stretch>
            <a:fillRect/>
          </a:stretch>
        </p:blipFill>
        <p:spPr>
          <a:xfrm>
            <a:off x="9387450" y="0"/>
            <a:ext cx="2804550" cy="1772745"/>
          </a:xfrm>
          <a:prstGeom prst="rect">
            <a:avLst/>
          </a:prstGeom>
        </p:spPr>
      </p:pic>
    </p:spTree>
    <p:extLst>
      <p:ext uri="{BB962C8B-B14F-4D97-AF65-F5344CB8AC3E}">
        <p14:creationId xmlns:p14="http://schemas.microsoft.com/office/powerpoint/2010/main" val="10618031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9" r:id="rId9"/>
    <p:sldLayoutId id="2147483690" r:id="rId10"/>
    <p:sldLayoutId id="2147483714" r:id="rId11"/>
    <p:sldLayoutId id="2147483717" r:id="rId12"/>
    <p:sldLayoutId id="2147483693" r:id="rId13"/>
    <p:sldLayoutId id="2147483694" r:id="rId14"/>
    <p:sldLayoutId id="2147483695" r:id="rId15"/>
  </p:sldLayoutIdLst>
  <p:txStyles>
    <p:titleStyle>
      <a:lvl1pPr algn="l" defTabSz="914400" rtl="0" eaLnBrk="1" latinLnBrk="0" hangingPunct="1">
        <a:lnSpc>
          <a:spcPct val="90000"/>
        </a:lnSpc>
        <a:spcBef>
          <a:spcPct val="0"/>
        </a:spcBef>
        <a:buNone/>
        <a:defRPr sz="4000" kern="1200" spc="50" baseline="0">
          <a:solidFill>
            <a:srgbClr val="002E87"/>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Clr>
          <a:srgbClr val="DB303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90BA9D-D34A-B945-BAD9-6F30EF260936}"/>
              </a:ext>
            </a:extLst>
          </p:cNvPr>
          <p:cNvSpPr>
            <a:spLocks noGrp="1"/>
          </p:cNvSpPr>
          <p:nvPr>
            <p:ph type="title"/>
          </p:nvPr>
        </p:nvSpPr>
        <p:spPr>
          <a:xfrm>
            <a:off x="629478" y="5000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7779ADF0-7E52-8845-9F63-139E393EE8CD}"/>
              </a:ext>
            </a:extLst>
          </p:cNvPr>
          <p:cNvSpPr>
            <a:spLocks noGrp="1"/>
          </p:cNvSpPr>
          <p:nvPr>
            <p:ph type="body" idx="1"/>
          </p:nvPr>
        </p:nvSpPr>
        <p:spPr>
          <a:xfrm>
            <a:off x="629478" y="2286498"/>
            <a:ext cx="10515600" cy="385127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 xmlns:a16="http://schemas.microsoft.com/office/drawing/2014/main" id="{444A1A5D-5E07-B14B-AF78-B73811BF8F75}"/>
              </a:ext>
            </a:extLst>
          </p:cNvPr>
          <p:cNvSpPr/>
          <p:nvPr userDrawn="1"/>
        </p:nvSpPr>
        <p:spPr>
          <a:xfrm>
            <a:off x="726728" y="415273"/>
            <a:ext cx="1289744" cy="107812"/>
          </a:xfrm>
          <a:prstGeom prst="rect">
            <a:avLst/>
          </a:prstGeom>
          <a:solidFill>
            <a:srgbClr val="DB3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68271253-D895-EF49-9432-31456461CCB2}"/>
              </a:ext>
            </a:extLst>
          </p:cNvPr>
          <p:cNvPicPr>
            <a:picLocks noChangeAspect="1"/>
          </p:cNvPicPr>
          <p:nvPr userDrawn="1"/>
        </p:nvPicPr>
        <p:blipFill>
          <a:blip r:embed="rId36"/>
          <a:stretch>
            <a:fillRect/>
          </a:stretch>
        </p:blipFill>
        <p:spPr>
          <a:xfrm>
            <a:off x="252248" y="6435704"/>
            <a:ext cx="2906112" cy="232489"/>
          </a:xfrm>
          <a:prstGeom prst="rect">
            <a:avLst/>
          </a:prstGeom>
        </p:spPr>
      </p:pic>
      <p:pic>
        <p:nvPicPr>
          <p:cNvPr id="12" name="Picture 11">
            <a:extLst>
              <a:ext uri="{FF2B5EF4-FFF2-40B4-BE49-F238E27FC236}">
                <a16:creationId xmlns="" xmlns:a16="http://schemas.microsoft.com/office/drawing/2014/main" id="{0EDB13F9-BA69-5948-82A1-CDD74DD817C1}"/>
              </a:ext>
            </a:extLst>
          </p:cNvPr>
          <p:cNvPicPr>
            <a:picLocks noChangeAspect="1"/>
          </p:cNvPicPr>
          <p:nvPr userDrawn="1"/>
        </p:nvPicPr>
        <p:blipFill>
          <a:blip r:embed="rId37"/>
          <a:stretch>
            <a:fillRect/>
          </a:stretch>
        </p:blipFill>
        <p:spPr>
          <a:xfrm>
            <a:off x="9387450" y="0"/>
            <a:ext cx="2804550" cy="1772745"/>
          </a:xfrm>
          <a:prstGeom prst="rect">
            <a:avLst/>
          </a:prstGeom>
        </p:spPr>
      </p:pic>
    </p:spTree>
    <p:extLst>
      <p:ext uri="{BB962C8B-B14F-4D97-AF65-F5344CB8AC3E}">
        <p14:creationId xmlns:p14="http://schemas.microsoft.com/office/powerpoint/2010/main" val="20735326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8" r:id="rId9"/>
    <p:sldLayoutId id="2147483709" r:id="rId10"/>
    <p:sldLayoutId id="2147483718" r:id="rId11"/>
    <p:sldLayoutId id="2147483719" r:id="rId12"/>
    <p:sldLayoutId id="2147483720" r:id="rId13"/>
    <p:sldLayoutId id="2147483721" r:id="rId14"/>
    <p:sldLayoutId id="2147483722" r:id="rId15"/>
    <p:sldLayoutId id="2147483723" r:id="rId16"/>
    <p:sldLayoutId id="2147483724" r:id="rId17"/>
    <p:sldLayoutId id="2147483726" r:id="rId18"/>
    <p:sldLayoutId id="2147483727" r:id="rId19"/>
    <p:sldLayoutId id="2147483725" r:id="rId20"/>
    <p:sldLayoutId id="2147483728" r:id="rId21"/>
    <p:sldLayoutId id="2147483729" r:id="rId22"/>
    <p:sldLayoutId id="2147483730" r:id="rId23"/>
    <p:sldLayoutId id="2147483731" r:id="rId24"/>
    <p:sldLayoutId id="2147483733" r:id="rId25"/>
    <p:sldLayoutId id="2147483734" r:id="rId26"/>
    <p:sldLayoutId id="2147483735" r:id="rId27"/>
    <p:sldLayoutId id="2147483736" r:id="rId28"/>
    <p:sldLayoutId id="2147483712" r:id="rId29"/>
    <p:sldLayoutId id="2147483713" r:id="rId30"/>
    <p:sldLayoutId id="2147483741" r:id="rId31"/>
    <p:sldLayoutId id="2147483742" r:id="rId32"/>
    <p:sldLayoutId id="2147483743" r:id="rId33"/>
    <p:sldLayoutId id="2147483744" r:id="rId34"/>
  </p:sldLayoutIdLst>
  <p:txStyles>
    <p:titleStyle>
      <a:lvl1pPr algn="l" defTabSz="914400" rtl="0" eaLnBrk="1" latinLnBrk="0" hangingPunct="1">
        <a:lnSpc>
          <a:spcPct val="90000"/>
        </a:lnSpc>
        <a:spcBef>
          <a:spcPct val="0"/>
        </a:spcBef>
        <a:buNone/>
        <a:defRPr sz="4000" kern="1200" spc="50" baseline="0">
          <a:solidFill>
            <a:srgbClr val="002E87"/>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Clr>
          <a:srgbClr val="DB303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5.gi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4.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6" Type="http://schemas.openxmlformats.org/officeDocument/2006/relationships/image" Target="../media/image70.png"/><Relationship Id="rId1" Type="http://schemas.openxmlformats.org/officeDocument/2006/relationships/slideLayout" Target="../slideLayouts/slideLayout59.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hyperlink" Target="mailto:Stephen.whaley@propane.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jp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jp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 Id="rId14" Type="http://schemas.openxmlformats.org/officeDocument/2006/relationships/image" Target="../media/image48.jpg"/></Relationships>
</file>

<file path=ppt/slides/_rels/slide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390"/>
            <a:ext cx="12192000" cy="8125969"/>
          </a:xfrm>
          <a:prstGeom prst="rect">
            <a:avLst/>
          </a:prstGeom>
        </p:spPr>
      </p:pic>
      <p:sp>
        <p:nvSpPr>
          <p:cNvPr id="5" name="Rectangle 4"/>
          <p:cNvSpPr/>
          <p:nvPr/>
        </p:nvSpPr>
        <p:spPr>
          <a:xfrm>
            <a:off x="0" y="-166383"/>
            <a:ext cx="5633545" cy="2951631"/>
          </a:xfrm>
          <a:prstGeom prst="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a:extLst>
              <a:ext uri="{FF2B5EF4-FFF2-40B4-BE49-F238E27FC236}">
                <a16:creationId xmlns="" xmlns:a16="http://schemas.microsoft.com/office/drawing/2014/main" id="{132E92CD-FA84-4AEE-AC70-740ADF9C473F}"/>
              </a:ext>
            </a:extLst>
          </p:cNvPr>
          <p:cNvSpPr txBox="1">
            <a:spLocks/>
          </p:cNvSpPr>
          <p:nvPr/>
        </p:nvSpPr>
        <p:spPr>
          <a:xfrm>
            <a:off x="12167" y="116829"/>
            <a:ext cx="5609209" cy="11557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50" baseline="0">
                <a:solidFill>
                  <a:srgbClr val="002E87"/>
                </a:solidFill>
                <a:latin typeface="Impact" panose="020B0806030902050204" pitchFamily="34" charset="0"/>
                <a:ea typeface="+mj-ea"/>
                <a:cs typeface="+mj-cs"/>
              </a:defRPr>
            </a:lvl1pPr>
          </a:lstStyle>
          <a:p>
            <a:r>
              <a:rPr lang="en-US" sz="2800" dirty="0" err="1" smtClean="0">
                <a:solidFill>
                  <a:schemeClr val="bg1"/>
                </a:solidFill>
              </a:rPr>
              <a:t>AltWheels</a:t>
            </a:r>
            <a:r>
              <a:rPr lang="en-US" sz="2800" dirty="0" smtClean="0">
                <a:solidFill>
                  <a:schemeClr val="bg1"/>
                </a:solidFill>
              </a:rPr>
              <a:t> Fleet Day</a:t>
            </a:r>
          </a:p>
          <a:p>
            <a:r>
              <a:rPr lang="en-US" sz="2100" dirty="0" smtClean="0">
                <a:solidFill>
                  <a:schemeClr val="bg1"/>
                </a:solidFill>
              </a:rPr>
              <a:t>     October 7, 2019</a:t>
            </a:r>
            <a:r>
              <a:rPr lang="en-US" dirty="0" smtClean="0"/>
              <a:t/>
            </a:r>
            <a:br>
              <a:rPr lang="en-US" dirty="0" smtClean="0"/>
            </a:br>
            <a:endParaRPr lang="en-US" dirty="0"/>
          </a:p>
        </p:txBody>
      </p:sp>
      <p:sp>
        <p:nvSpPr>
          <p:cNvPr id="11" name="Title 5">
            <a:extLst>
              <a:ext uri="{FF2B5EF4-FFF2-40B4-BE49-F238E27FC236}">
                <a16:creationId xmlns="" xmlns:a16="http://schemas.microsoft.com/office/drawing/2014/main" id="{132E92CD-FA84-4AEE-AC70-740ADF9C473F}"/>
              </a:ext>
            </a:extLst>
          </p:cNvPr>
          <p:cNvSpPr txBox="1">
            <a:spLocks/>
          </p:cNvSpPr>
          <p:nvPr/>
        </p:nvSpPr>
        <p:spPr>
          <a:xfrm>
            <a:off x="488888" y="1272529"/>
            <a:ext cx="4524545" cy="11557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spc="50" baseline="0">
                <a:solidFill>
                  <a:srgbClr val="002E87"/>
                </a:solidFill>
                <a:latin typeface="Impact" panose="020B0806030902050204" pitchFamily="34" charset="0"/>
                <a:ea typeface="+mj-ea"/>
                <a:cs typeface="+mj-cs"/>
              </a:defRPr>
            </a:lvl1pPr>
          </a:lstStyle>
          <a:p>
            <a:r>
              <a:rPr lang="en-US" sz="4200" dirty="0" smtClean="0">
                <a:solidFill>
                  <a:schemeClr val="bg1"/>
                </a:solidFill>
              </a:rPr>
              <a:t>Propane School Buses</a:t>
            </a:r>
            <a:r>
              <a:rPr lang="en-US" sz="4200" dirty="0" smtClean="0"/>
              <a:t> </a:t>
            </a:r>
            <a:r>
              <a:rPr lang="en-US" dirty="0" smtClean="0"/>
              <a:t/>
            </a:r>
            <a:br>
              <a:rPr lang="en-US" dirty="0" smtClean="0"/>
            </a:br>
            <a:endParaRPr lang="en-US" dirty="0"/>
          </a:p>
        </p:txBody>
      </p:sp>
      <p:sp>
        <p:nvSpPr>
          <p:cNvPr id="7" name="TextBox 6"/>
          <p:cNvSpPr txBox="1"/>
          <p:nvPr/>
        </p:nvSpPr>
        <p:spPr>
          <a:xfrm>
            <a:off x="12167" y="2175852"/>
            <a:ext cx="4829660" cy="861774"/>
          </a:xfrm>
          <a:prstGeom prst="rect">
            <a:avLst/>
          </a:prstGeom>
          <a:noFill/>
        </p:spPr>
        <p:txBody>
          <a:bodyPr wrap="square" rtlCol="0">
            <a:spAutoFit/>
          </a:bodyPr>
          <a:lstStyle/>
          <a:p>
            <a:r>
              <a:rPr lang="en-US" sz="1600" dirty="0">
                <a:solidFill>
                  <a:schemeClr val="bg1"/>
                </a:solidFill>
                <a:latin typeface="Impact" panose="020B0806030902050204" pitchFamily="34" charset="0"/>
              </a:rPr>
              <a:t>Stephen Whaley, </a:t>
            </a:r>
            <a:r>
              <a:rPr lang="en-US" sz="1600" dirty="0" err="1">
                <a:solidFill>
                  <a:schemeClr val="bg1"/>
                </a:solidFill>
                <a:latin typeface="Impact" panose="020B0806030902050204" pitchFamily="34" charset="0"/>
              </a:rPr>
              <a:t>Autogas</a:t>
            </a:r>
            <a:r>
              <a:rPr lang="en-US" sz="1600" dirty="0">
                <a:solidFill>
                  <a:schemeClr val="bg1"/>
                </a:solidFill>
                <a:latin typeface="Impact" panose="020B0806030902050204" pitchFamily="34" charset="0"/>
              </a:rPr>
              <a:t> </a:t>
            </a:r>
            <a:r>
              <a:rPr lang="en-US" sz="1600" dirty="0" smtClean="0">
                <a:solidFill>
                  <a:schemeClr val="bg1"/>
                </a:solidFill>
                <a:latin typeface="Impact" panose="020B0806030902050204" pitchFamily="34" charset="0"/>
              </a:rPr>
              <a:t>Advisor</a:t>
            </a:r>
          </a:p>
          <a:p>
            <a:r>
              <a:rPr lang="en-US" sz="1600" dirty="0" smtClean="0">
                <a:solidFill>
                  <a:schemeClr val="bg1"/>
                </a:solidFill>
                <a:latin typeface="Impact" panose="020B0806030902050204" pitchFamily="34" charset="0"/>
              </a:rPr>
              <a:t>     Propane </a:t>
            </a:r>
            <a:r>
              <a:rPr lang="en-US" sz="1600" dirty="0">
                <a:solidFill>
                  <a:schemeClr val="bg1"/>
                </a:solidFill>
                <a:latin typeface="Impact" panose="020B0806030902050204" pitchFamily="34" charset="0"/>
              </a:rPr>
              <a:t>Education &amp; Research Council</a:t>
            </a:r>
          </a:p>
          <a:p>
            <a:endParaRPr lang="en-US" dirty="0"/>
          </a:p>
        </p:txBody>
      </p:sp>
    </p:spTree>
    <p:extLst>
      <p:ext uri="{BB962C8B-B14F-4D97-AF65-F5344CB8AC3E}">
        <p14:creationId xmlns:p14="http://schemas.microsoft.com/office/powerpoint/2010/main" val="24338001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Thomas Built Buses has formed a strategic partnership with propane systems provider Agility Fuel Solutions. Seen here is Thomas Builtâs propane Saf-T-Liner 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933" y="3851565"/>
            <a:ext cx="4117616" cy="274507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C Bus will offer a propane version of its CE Series school bus in time for the 2015-16 school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248" y="1911927"/>
            <a:ext cx="4032974" cy="26886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lue Bird Vision Prop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8" y="152400"/>
            <a:ext cx="45720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121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BAAD6-656F-944B-9F7A-F03CA538B335}"/>
              </a:ext>
            </a:extLst>
          </p:cNvPr>
          <p:cNvSpPr>
            <a:spLocks noGrp="1"/>
          </p:cNvSpPr>
          <p:nvPr>
            <p:ph type="title"/>
          </p:nvPr>
        </p:nvSpPr>
        <p:spPr/>
        <p:txBody>
          <a:bodyPr/>
          <a:lstStyle/>
          <a:p>
            <a:r>
              <a:rPr lang="en-US" dirty="0"/>
              <a:t>1980</a:t>
            </a:r>
          </a:p>
        </p:txBody>
      </p:sp>
      <p:sp>
        <p:nvSpPr>
          <p:cNvPr id="3" name="Content Placeholder 2">
            <a:extLst>
              <a:ext uri="{FF2B5EF4-FFF2-40B4-BE49-F238E27FC236}">
                <a16:creationId xmlns:a16="http://schemas.microsoft.com/office/drawing/2014/main" xmlns="" id="{A4B06C5B-C3A4-0C44-9DB4-A69F81C95FD0}"/>
              </a:ext>
            </a:extLst>
          </p:cNvPr>
          <p:cNvSpPr>
            <a:spLocks noGrp="1"/>
          </p:cNvSpPr>
          <p:nvPr>
            <p:ph idx="1"/>
          </p:nvPr>
        </p:nvSpPr>
        <p:spPr>
          <a:xfrm>
            <a:off x="629479" y="2093935"/>
            <a:ext cx="10515600" cy="4236404"/>
          </a:xfrm>
        </p:spPr>
        <p:txBody>
          <a:bodyPr/>
          <a:lstStyle/>
          <a:p>
            <a:r>
              <a:rPr lang="en-US" dirty="0"/>
              <a:t>Diesel is a great fuel.</a:t>
            </a:r>
          </a:p>
          <a:p>
            <a:r>
              <a:rPr lang="en-US" dirty="0"/>
              <a:t>Diesel engines last forever.</a:t>
            </a:r>
          </a:p>
          <a:p>
            <a:r>
              <a:rPr lang="en-US" dirty="0"/>
              <a:t>No one cares about emissions.</a:t>
            </a:r>
          </a:p>
          <a:p>
            <a:r>
              <a:rPr lang="en-US" dirty="0"/>
              <a:t>Propane buses are not available.</a:t>
            </a:r>
          </a:p>
        </p:txBody>
      </p:sp>
    </p:spTree>
    <p:extLst>
      <p:ext uri="{BB962C8B-B14F-4D97-AF65-F5344CB8AC3E}">
        <p14:creationId xmlns:p14="http://schemas.microsoft.com/office/powerpoint/2010/main" val="3572490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BAAD6-656F-944B-9F7A-F03CA538B335}"/>
              </a:ext>
            </a:extLst>
          </p:cNvPr>
          <p:cNvSpPr>
            <a:spLocks noGrp="1"/>
          </p:cNvSpPr>
          <p:nvPr>
            <p:ph type="title"/>
          </p:nvPr>
        </p:nvSpPr>
        <p:spPr/>
        <p:txBody>
          <a:bodyPr/>
          <a:lstStyle/>
          <a:p>
            <a:r>
              <a:rPr lang="en-US" dirty="0"/>
              <a:t>2019</a:t>
            </a:r>
          </a:p>
        </p:txBody>
      </p:sp>
      <p:sp>
        <p:nvSpPr>
          <p:cNvPr id="3" name="Content Placeholder 2">
            <a:extLst>
              <a:ext uri="{FF2B5EF4-FFF2-40B4-BE49-F238E27FC236}">
                <a16:creationId xmlns:a16="http://schemas.microsoft.com/office/drawing/2014/main" xmlns="" id="{A4B06C5B-C3A4-0C44-9DB4-A69F81C95FD0}"/>
              </a:ext>
            </a:extLst>
          </p:cNvPr>
          <p:cNvSpPr>
            <a:spLocks noGrp="1"/>
          </p:cNvSpPr>
          <p:nvPr>
            <p:ph idx="1"/>
          </p:nvPr>
        </p:nvSpPr>
        <p:spPr>
          <a:xfrm>
            <a:off x="629479" y="2093935"/>
            <a:ext cx="10515600" cy="4236404"/>
          </a:xfrm>
        </p:spPr>
        <p:txBody>
          <a:bodyPr/>
          <a:lstStyle/>
          <a:p>
            <a:r>
              <a:rPr lang="en-US" dirty="0"/>
              <a:t>Diesel is an endangered fuel.</a:t>
            </a:r>
          </a:p>
          <a:p>
            <a:r>
              <a:rPr lang="en-US" dirty="0"/>
              <a:t>Diesel engines breakdown a lot.</a:t>
            </a:r>
          </a:p>
          <a:p>
            <a:r>
              <a:rPr lang="en-US" dirty="0"/>
              <a:t>Everyone cares about emissions.</a:t>
            </a:r>
          </a:p>
          <a:p>
            <a:r>
              <a:rPr lang="en-US" dirty="0"/>
              <a:t>Propane buses are available from all of the major OEMs.</a:t>
            </a:r>
          </a:p>
        </p:txBody>
      </p:sp>
    </p:spTree>
    <p:extLst>
      <p:ext uri="{BB962C8B-B14F-4D97-AF65-F5344CB8AC3E}">
        <p14:creationId xmlns:p14="http://schemas.microsoft.com/office/powerpoint/2010/main" val="59275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139"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8" name="TextBox 7"/>
          <p:cNvSpPr txBox="1"/>
          <p:nvPr/>
        </p:nvSpPr>
        <p:spPr>
          <a:xfrm>
            <a:off x="706863" y="1"/>
            <a:ext cx="10395445" cy="625877"/>
          </a:xfrm>
          <a:prstGeom prst="rect">
            <a:avLst/>
          </a:prstGeom>
          <a:noFill/>
        </p:spPr>
        <p:txBody>
          <a:bodyPr wrap="square" rtlCol="0">
            <a:spAutoFit/>
          </a:bodyPr>
          <a:lstStyle/>
          <a:p>
            <a:pPr algn="ctr" defTabSz="609585">
              <a:defRPr/>
            </a:pPr>
            <a:endParaRPr lang="en-US" sz="3467" b="1" u="sng" dirty="0">
              <a:solidFill>
                <a:schemeClr val="accent6"/>
              </a:solidFill>
              <a:latin typeface="Garage"/>
              <a:cs typeface="Garage"/>
            </a:endParaRPr>
          </a:p>
        </p:txBody>
      </p:sp>
      <p:pic>
        <p:nvPicPr>
          <p:cNvPr id="10" name="Picture 9">
            <a:extLst>
              <a:ext uri="{FF2B5EF4-FFF2-40B4-BE49-F238E27FC236}">
                <a16:creationId xmlns="" xmlns:a16="http://schemas.microsoft.com/office/drawing/2014/main" id="{D1A82C76-1C22-5743-A907-BC2BFD9CAA11}"/>
              </a:ext>
            </a:extLst>
          </p:cNvPr>
          <p:cNvPicPr>
            <a:picLocks noChangeAspect="1"/>
          </p:cNvPicPr>
          <p:nvPr/>
        </p:nvPicPr>
        <p:blipFill>
          <a:blip r:embed="rId7"/>
          <a:stretch>
            <a:fillRect/>
          </a:stretch>
        </p:blipFill>
        <p:spPr>
          <a:xfrm>
            <a:off x="1805" y="0"/>
            <a:ext cx="12188389" cy="6858000"/>
          </a:xfrm>
          <a:prstGeom prst="rect">
            <a:avLst/>
          </a:prstGeom>
        </p:spPr>
      </p:pic>
    </p:spTree>
    <p:extLst>
      <p:ext uri="{BB962C8B-B14F-4D97-AF65-F5344CB8AC3E}">
        <p14:creationId xmlns:p14="http://schemas.microsoft.com/office/powerpoint/2010/main" val="305065384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B3FA68C-A564-46D0-83BF-116139B9FDD0}"/>
              </a:ext>
            </a:extLst>
          </p:cNvPr>
          <p:cNvSpPr>
            <a:spLocks noGrp="1"/>
          </p:cNvSpPr>
          <p:nvPr>
            <p:ph type="title"/>
          </p:nvPr>
        </p:nvSpPr>
        <p:spPr/>
        <p:txBody>
          <a:bodyPr/>
          <a:lstStyle/>
          <a:p>
            <a:r>
              <a:rPr lang="en-US" dirty="0"/>
              <a:t>The Diesel We Know Today</a:t>
            </a:r>
          </a:p>
        </p:txBody>
      </p:sp>
      <p:pic>
        <p:nvPicPr>
          <p:cNvPr id="7" name="Content Placeholder 6">
            <a:extLst>
              <a:ext uri="{FF2B5EF4-FFF2-40B4-BE49-F238E27FC236}">
                <a16:creationId xmlns:a16="http://schemas.microsoft.com/office/drawing/2014/main" xmlns="" id="{BB30B883-8637-4799-AA8F-674511C6786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25766" y="4580531"/>
            <a:ext cx="2437933" cy="2014967"/>
          </a:xfrm>
        </p:spPr>
      </p:pic>
      <p:pic>
        <p:nvPicPr>
          <p:cNvPr id="9" name="Picture 8">
            <a:extLst>
              <a:ext uri="{FF2B5EF4-FFF2-40B4-BE49-F238E27FC236}">
                <a16:creationId xmlns:a16="http://schemas.microsoft.com/office/drawing/2014/main" xmlns="" id="{C5007BCD-8FC2-4400-A01B-7527D59075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0581" y="3352801"/>
            <a:ext cx="2691577" cy="2018683"/>
          </a:xfrm>
          <a:prstGeom prst="rect">
            <a:avLst/>
          </a:prstGeom>
        </p:spPr>
      </p:pic>
      <p:pic>
        <p:nvPicPr>
          <p:cNvPr id="11" name="Picture 10">
            <a:extLst>
              <a:ext uri="{FF2B5EF4-FFF2-40B4-BE49-F238E27FC236}">
                <a16:creationId xmlns:a16="http://schemas.microsoft.com/office/drawing/2014/main" xmlns="" id="{A85EED25-6E3F-4B43-8D5B-27F398607F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3902" y="1600201"/>
            <a:ext cx="3739151" cy="2804363"/>
          </a:xfrm>
          <a:prstGeom prst="rect">
            <a:avLst/>
          </a:prstGeom>
        </p:spPr>
      </p:pic>
      <p:pic>
        <p:nvPicPr>
          <p:cNvPr id="13" name="Picture 12">
            <a:extLst>
              <a:ext uri="{FF2B5EF4-FFF2-40B4-BE49-F238E27FC236}">
                <a16:creationId xmlns:a16="http://schemas.microsoft.com/office/drawing/2014/main" xmlns="" id="{12F8FFB8-A96C-4D30-A8BE-B026B3F060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94665" y="712542"/>
            <a:ext cx="2522099" cy="1891575"/>
          </a:xfrm>
          <a:prstGeom prst="rect">
            <a:avLst/>
          </a:prstGeom>
        </p:spPr>
      </p:pic>
      <p:pic>
        <p:nvPicPr>
          <p:cNvPr id="15" name="Picture 14">
            <a:extLst>
              <a:ext uri="{FF2B5EF4-FFF2-40B4-BE49-F238E27FC236}">
                <a16:creationId xmlns:a16="http://schemas.microsoft.com/office/drawing/2014/main" xmlns="" id="{A72DBB12-1D8F-4332-B2E1-5F4AD26827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3833" y="1981200"/>
            <a:ext cx="2813137" cy="2109853"/>
          </a:xfrm>
          <a:prstGeom prst="rect">
            <a:avLst/>
          </a:prstGeom>
        </p:spPr>
      </p:pic>
      <p:pic>
        <p:nvPicPr>
          <p:cNvPr id="17" name="Picture 16">
            <a:extLst>
              <a:ext uri="{FF2B5EF4-FFF2-40B4-BE49-F238E27FC236}">
                <a16:creationId xmlns:a16="http://schemas.microsoft.com/office/drawing/2014/main" xmlns="" id="{FE00F0F1-FBB8-4BCD-8949-3A35868448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55216" y="1846262"/>
            <a:ext cx="3354589" cy="2515943"/>
          </a:xfrm>
          <a:prstGeom prst="rect">
            <a:avLst/>
          </a:prstGeom>
        </p:spPr>
      </p:pic>
      <p:pic>
        <p:nvPicPr>
          <p:cNvPr id="21" name="Picture 20">
            <a:extLst>
              <a:ext uri="{FF2B5EF4-FFF2-40B4-BE49-F238E27FC236}">
                <a16:creationId xmlns:a16="http://schemas.microsoft.com/office/drawing/2014/main" xmlns="" id="{0A943864-5890-47F1-A68D-28D3B8C680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25765" y="1981201"/>
            <a:ext cx="2607080" cy="1955311"/>
          </a:xfrm>
          <a:prstGeom prst="rect">
            <a:avLst/>
          </a:prstGeom>
        </p:spPr>
      </p:pic>
      <p:pic>
        <p:nvPicPr>
          <p:cNvPr id="23" name="Picture 22">
            <a:extLst>
              <a:ext uri="{FF2B5EF4-FFF2-40B4-BE49-F238E27FC236}">
                <a16:creationId xmlns:a16="http://schemas.microsoft.com/office/drawing/2014/main" xmlns="" id="{9001A1A6-B952-4073-9F76-5953AD8DEC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50138" y="800421"/>
            <a:ext cx="2443844" cy="1832883"/>
          </a:xfrm>
          <a:prstGeom prst="rect">
            <a:avLst/>
          </a:prstGeom>
        </p:spPr>
      </p:pic>
      <p:pic>
        <p:nvPicPr>
          <p:cNvPr id="25" name="Picture 24">
            <a:extLst>
              <a:ext uri="{FF2B5EF4-FFF2-40B4-BE49-F238E27FC236}">
                <a16:creationId xmlns:a16="http://schemas.microsoft.com/office/drawing/2014/main" xmlns="" id="{A64798A3-13BD-45BD-91D9-DE8220263B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08104" y="695199"/>
            <a:ext cx="2431597" cy="1823699"/>
          </a:xfrm>
          <a:prstGeom prst="rect">
            <a:avLst/>
          </a:prstGeom>
        </p:spPr>
      </p:pic>
      <p:pic>
        <p:nvPicPr>
          <p:cNvPr id="27" name="Picture 26">
            <a:extLst>
              <a:ext uri="{FF2B5EF4-FFF2-40B4-BE49-F238E27FC236}">
                <a16:creationId xmlns:a16="http://schemas.microsoft.com/office/drawing/2014/main" xmlns="" id="{F7AD6835-F51D-49B8-81B8-3AA2DB168C3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03263" y="4754635"/>
            <a:ext cx="2608389" cy="1956292"/>
          </a:xfrm>
          <a:prstGeom prst="rect">
            <a:avLst/>
          </a:prstGeom>
        </p:spPr>
      </p:pic>
      <p:pic>
        <p:nvPicPr>
          <p:cNvPr id="29" name="Picture 28">
            <a:extLst>
              <a:ext uri="{FF2B5EF4-FFF2-40B4-BE49-F238E27FC236}">
                <a16:creationId xmlns:a16="http://schemas.microsoft.com/office/drawing/2014/main" xmlns="" id="{C6FE93F1-0B19-4CF2-AA03-72C510BF445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26271" y="3477473"/>
            <a:ext cx="2446624" cy="1834968"/>
          </a:xfrm>
          <a:prstGeom prst="rect">
            <a:avLst/>
          </a:prstGeom>
        </p:spPr>
      </p:pic>
      <p:pic>
        <p:nvPicPr>
          <p:cNvPr id="31" name="Picture 30">
            <a:extLst>
              <a:ext uri="{FF2B5EF4-FFF2-40B4-BE49-F238E27FC236}">
                <a16:creationId xmlns:a16="http://schemas.microsoft.com/office/drawing/2014/main" xmlns="" id="{6A91140D-1D88-4D63-ACFD-635E1212DE0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33323" y="3733801"/>
            <a:ext cx="1825976" cy="1509180"/>
          </a:xfrm>
          <a:prstGeom prst="rect">
            <a:avLst/>
          </a:prstGeom>
        </p:spPr>
      </p:pic>
      <p:pic>
        <p:nvPicPr>
          <p:cNvPr id="33" name="Picture 32">
            <a:extLst>
              <a:ext uri="{FF2B5EF4-FFF2-40B4-BE49-F238E27FC236}">
                <a16:creationId xmlns:a16="http://schemas.microsoft.com/office/drawing/2014/main" xmlns="" id="{F352D4E5-C9BF-41DD-8A18-F7B329A4381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823182" y="3932589"/>
            <a:ext cx="1933156" cy="1449867"/>
          </a:xfrm>
          <a:prstGeom prst="rect">
            <a:avLst/>
          </a:prstGeom>
        </p:spPr>
      </p:pic>
      <p:pic>
        <p:nvPicPr>
          <p:cNvPr id="35" name="Picture 34">
            <a:extLst>
              <a:ext uri="{FF2B5EF4-FFF2-40B4-BE49-F238E27FC236}">
                <a16:creationId xmlns:a16="http://schemas.microsoft.com/office/drawing/2014/main" xmlns="" id="{0B9806D7-E098-4015-ACEF-B248BFFE5F1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50103" y="4977467"/>
            <a:ext cx="2469031" cy="1851775"/>
          </a:xfrm>
          <a:prstGeom prst="rect">
            <a:avLst/>
          </a:prstGeom>
        </p:spPr>
      </p:pic>
      <p:pic>
        <p:nvPicPr>
          <p:cNvPr id="37" name="Picture 36">
            <a:extLst>
              <a:ext uri="{FF2B5EF4-FFF2-40B4-BE49-F238E27FC236}">
                <a16:creationId xmlns:a16="http://schemas.microsoft.com/office/drawing/2014/main" xmlns="" id="{26FAC36F-7DE3-4C63-866A-CD41A7AAD1D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59298" y="770302"/>
            <a:ext cx="2283335" cy="1712501"/>
          </a:xfrm>
          <a:prstGeom prst="rect">
            <a:avLst/>
          </a:prstGeom>
        </p:spPr>
      </p:pic>
    </p:spTree>
    <p:extLst>
      <p:ext uri="{BB962C8B-B14F-4D97-AF65-F5344CB8AC3E}">
        <p14:creationId xmlns:p14="http://schemas.microsoft.com/office/powerpoint/2010/main" val="27539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B3FA68C-A564-46D0-83BF-116139B9FDD0}"/>
              </a:ext>
            </a:extLst>
          </p:cNvPr>
          <p:cNvSpPr>
            <a:spLocks noGrp="1"/>
          </p:cNvSpPr>
          <p:nvPr>
            <p:ph type="title"/>
          </p:nvPr>
        </p:nvSpPr>
        <p:spPr/>
        <p:txBody>
          <a:bodyPr/>
          <a:lstStyle/>
          <a:p>
            <a:r>
              <a:rPr lang="en-US" smtClean="0"/>
              <a:t> </a:t>
            </a:r>
            <a:r>
              <a:rPr lang="en-US" dirty="0" smtClean="0"/>
              <a:t>Maintenance</a:t>
            </a:r>
            <a:endParaRPr lang="en-US" dirty="0"/>
          </a:p>
        </p:txBody>
      </p:sp>
      <p:sp>
        <p:nvSpPr>
          <p:cNvPr id="7" name="Content Placeholder 4">
            <a:extLst>
              <a:ext uri="{FF2B5EF4-FFF2-40B4-BE49-F238E27FC236}">
                <a16:creationId xmlns="" xmlns:a16="http://schemas.microsoft.com/office/drawing/2014/main" id="{2D316FCF-12F8-4888-A592-C963073FAA5A}"/>
              </a:ext>
            </a:extLst>
          </p:cNvPr>
          <p:cNvSpPr>
            <a:spLocks noGrp="1"/>
          </p:cNvSpPr>
          <p:nvPr>
            <p:ph idx="1"/>
          </p:nvPr>
        </p:nvSpPr>
        <p:spPr>
          <a:xfrm>
            <a:off x="1084008" y="1502496"/>
            <a:ext cx="3789412" cy="3733800"/>
          </a:xfrm>
        </p:spPr>
        <p:txBody>
          <a:bodyPr>
            <a:normAutofit/>
          </a:bodyPr>
          <a:lstStyle/>
          <a:p>
            <a:r>
              <a:rPr lang="en-US" sz="2000" dirty="0"/>
              <a:t>P</a:t>
            </a:r>
            <a:r>
              <a:rPr lang="en-US" sz="2000" dirty="0" smtClean="0"/>
              <a:t>ropane eliminates </a:t>
            </a:r>
            <a:r>
              <a:rPr lang="en-US" sz="2000" dirty="0"/>
              <a:t>the need for DEF and the possibility of putting the wrong fluid in a tank</a:t>
            </a:r>
          </a:p>
          <a:p>
            <a:endParaRPr lang="en-US" sz="2000" dirty="0"/>
          </a:p>
          <a:p>
            <a:r>
              <a:rPr lang="en-US" sz="2000" dirty="0"/>
              <a:t>Average diesel needs around 40 gallons / year</a:t>
            </a:r>
          </a:p>
          <a:p>
            <a:endParaRPr lang="en-US" sz="2000" dirty="0"/>
          </a:p>
          <a:p>
            <a:endParaRPr lang="en-US" sz="2000" dirty="0"/>
          </a:p>
        </p:txBody>
      </p:sp>
      <p:pic>
        <p:nvPicPr>
          <p:cNvPr id="8" name="Picture 7">
            <a:extLst>
              <a:ext uri="{FF2B5EF4-FFF2-40B4-BE49-F238E27FC236}">
                <a16:creationId xmlns="" xmlns:a16="http://schemas.microsoft.com/office/drawing/2014/main" id="{04BFB33F-FEBB-496B-8666-47FAEAC978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7352" y="1883496"/>
            <a:ext cx="2313456" cy="319244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 xmlns:a16="http://schemas.microsoft.com/office/drawing/2014/main" id="{B2FFB24A-320A-4FDB-B48C-61687F8061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546382" y="2281931"/>
            <a:ext cx="3192441" cy="23955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493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B3FA68C-A564-46D0-83BF-116139B9FDD0}"/>
              </a:ext>
            </a:extLst>
          </p:cNvPr>
          <p:cNvSpPr>
            <a:spLocks noGrp="1"/>
          </p:cNvSpPr>
          <p:nvPr>
            <p:ph type="title"/>
          </p:nvPr>
        </p:nvSpPr>
        <p:spPr/>
        <p:txBody>
          <a:bodyPr/>
          <a:lstStyle/>
          <a:p>
            <a:r>
              <a:rPr lang="en-US" dirty="0" smtClean="0"/>
              <a:t>Preventative Maintenance</a:t>
            </a:r>
            <a:endParaRPr lang="en-US" dirty="0"/>
          </a:p>
        </p:txBody>
      </p:sp>
      <p:sp>
        <p:nvSpPr>
          <p:cNvPr id="19" name="ZoneTexte 19"/>
          <p:cNvSpPr txBox="1"/>
          <p:nvPr/>
        </p:nvSpPr>
        <p:spPr>
          <a:xfrm>
            <a:off x="5083277" y="4130164"/>
            <a:ext cx="3527011" cy="698589"/>
          </a:xfrm>
          <a:prstGeom prst="rect">
            <a:avLst/>
          </a:prstGeom>
          <a:noFill/>
        </p:spPr>
        <p:txBody>
          <a:bodyPr wrap="square" rtlCol="0">
            <a:spAutoFit/>
          </a:bodyPr>
          <a:lstStyle/>
          <a:p>
            <a:pPr algn="ctr"/>
            <a:r>
              <a:rPr lang="fr-CA" sz="788" dirty="0"/>
              <a:t>____________________________________________________</a:t>
            </a:r>
          </a:p>
          <a:p>
            <a:pPr algn="ctr"/>
            <a:endParaRPr lang="fr-CA" sz="788" dirty="0"/>
          </a:p>
          <a:p>
            <a:pPr algn="ctr"/>
            <a:r>
              <a:rPr lang="fr-CA" sz="788" dirty="0" err="1"/>
              <a:t>Various</a:t>
            </a:r>
            <a:r>
              <a:rPr lang="fr-CA" sz="788" dirty="0"/>
              <a:t> </a:t>
            </a:r>
            <a:r>
              <a:rPr lang="fr-CA" sz="788" dirty="0" err="1"/>
              <a:t>Engines</a:t>
            </a:r>
            <a:endParaRPr lang="fr-CA" sz="788" dirty="0"/>
          </a:p>
          <a:p>
            <a:pPr algn="ctr"/>
            <a:r>
              <a:rPr lang="fr-CA" sz="788" b="1" dirty="0"/>
              <a:t>Diesel</a:t>
            </a:r>
          </a:p>
          <a:p>
            <a:pPr algn="ctr"/>
            <a:r>
              <a:rPr lang="fr-CA" sz="788" b="1" dirty="0"/>
              <a:t>17 – 30 Quarts</a:t>
            </a:r>
          </a:p>
        </p:txBody>
      </p:sp>
      <p:sp>
        <p:nvSpPr>
          <p:cNvPr id="20" name="ZoneTexte 27"/>
          <p:cNvSpPr txBox="1"/>
          <p:nvPr/>
        </p:nvSpPr>
        <p:spPr>
          <a:xfrm>
            <a:off x="3383252" y="4130164"/>
            <a:ext cx="1174575" cy="698589"/>
          </a:xfrm>
          <a:prstGeom prst="rect">
            <a:avLst/>
          </a:prstGeom>
          <a:noFill/>
        </p:spPr>
        <p:txBody>
          <a:bodyPr wrap="square" rtlCol="0">
            <a:spAutoFit/>
          </a:bodyPr>
          <a:lstStyle/>
          <a:p>
            <a:pPr algn="ctr"/>
            <a:r>
              <a:rPr lang="fr-CA" sz="788" dirty="0"/>
              <a:t>____________</a:t>
            </a:r>
          </a:p>
          <a:p>
            <a:pPr algn="ctr"/>
            <a:endParaRPr lang="fr-CA" sz="788" dirty="0"/>
          </a:p>
          <a:p>
            <a:pPr algn="ctr"/>
            <a:r>
              <a:rPr lang="fr-CA" sz="788" dirty="0"/>
              <a:t>Ford V10</a:t>
            </a:r>
          </a:p>
          <a:p>
            <a:pPr algn="ctr"/>
            <a:r>
              <a:rPr lang="fr-CA" sz="788" b="1" dirty="0" smtClean="0"/>
              <a:t>Propane</a:t>
            </a:r>
            <a:endParaRPr lang="fr-CA" sz="788" b="1" dirty="0"/>
          </a:p>
          <a:p>
            <a:pPr algn="ctr"/>
            <a:r>
              <a:rPr lang="fr-CA" sz="788" b="1" dirty="0"/>
              <a:t>7 Quarts</a:t>
            </a:r>
          </a:p>
        </p:txBody>
      </p:sp>
      <p:pic>
        <p:nvPicPr>
          <p:cNvPr id="22" name="Picture 21">
            <a:extLst>
              <a:ext uri="{FF2B5EF4-FFF2-40B4-BE49-F238E27FC236}">
                <a16:creationId xmlns="" xmlns:a16="http://schemas.microsoft.com/office/drawing/2014/main" id="{02C5AB5B-1B08-4DC1-9F05-E3383AA47A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55740" y="3149137"/>
            <a:ext cx="2438448" cy="1007697"/>
          </a:xfrm>
          <a:prstGeom prst="rect">
            <a:avLst/>
          </a:prstGeom>
        </p:spPr>
      </p:pic>
      <p:pic>
        <p:nvPicPr>
          <p:cNvPr id="24" name="Picture 23">
            <a:extLst>
              <a:ext uri="{FF2B5EF4-FFF2-40B4-BE49-F238E27FC236}">
                <a16:creationId xmlns="" xmlns:a16="http://schemas.microsoft.com/office/drawing/2014/main" id="{E7309841-3E72-4711-B7BF-537B71A4F4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3682" y="2038794"/>
            <a:ext cx="3886200" cy="2220686"/>
          </a:xfrm>
          <a:prstGeom prst="rect">
            <a:avLst/>
          </a:prstGeom>
        </p:spPr>
      </p:pic>
    </p:spTree>
    <p:extLst>
      <p:ext uri="{BB962C8B-B14F-4D97-AF65-F5344CB8AC3E}">
        <p14:creationId xmlns:p14="http://schemas.microsoft.com/office/powerpoint/2010/main" val="25362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7673" y="365301"/>
            <a:ext cx="7592291" cy="5809365"/>
          </a:xfrm>
          <a:prstGeom prst="rect">
            <a:avLst/>
          </a:prstGeom>
        </p:spPr>
      </p:pic>
    </p:spTree>
    <p:extLst>
      <p:ext uri="{BB962C8B-B14F-4D97-AF65-F5344CB8AC3E}">
        <p14:creationId xmlns:p14="http://schemas.microsoft.com/office/powerpoint/2010/main" val="3920122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8600" y="1227582"/>
            <a:ext cx="4178808" cy="520979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Clr>
                <a:srgbClr val="DB303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en-US" dirty="0" smtClean="0"/>
              <a:t>Followed CMVSS 301.1 protocol</a:t>
            </a:r>
          </a:p>
          <a:p>
            <a:pPr>
              <a:spcBef>
                <a:spcPct val="50000"/>
              </a:spcBef>
            </a:pPr>
            <a:endParaRPr lang="en-US" dirty="0" smtClean="0"/>
          </a:p>
          <a:p>
            <a:pPr>
              <a:spcBef>
                <a:spcPct val="50000"/>
              </a:spcBef>
            </a:pPr>
            <a:r>
              <a:rPr lang="en-US" dirty="0" smtClean="0"/>
              <a:t>4,000 </a:t>
            </a:r>
            <a:r>
              <a:rPr lang="en-US" dirty="0" err="1" smtClean="0"/>
              <a:t>lbs</a:t>
            </a:r>
            <a:r>
              <a:rPr lang="en-US" dirty="0" smtClean="0"/>
              <a:t> @ 40 MPH</a:t>
            </a:r>
            <a:endParaRPr lang="en-US" u="sng" dirty="0" smtClean="0"/>
          </a:p>
          <a:p>
            <a:pPr>
              <a:spcBef>
                <a:spcPct val="50000"/>
              </a:spcBef>
            </a:pPr>
            <a:endParaRPr lang="en-US" dirty="0" smtClean="0"/>
          </a:p>
          <a:p>
            <a:pPr>
              <a:spcBef>
                <a:spcPct val="50000"/>
              </a:spcBef>
            </a:pPr>
            <a:r>
              <a:rPr lang="en-US" dirty="0" smtClean="0"/>
              <a:t>Angled side and rear impact</a:t>
            </a:r>
          </a:p>
          <a:p>
            <a:pPr>
              <a:spcBef>
                <a:spcPct val="50000"/>
              </a:spcBef>
            </a:pPr>
            <a:endParaRPr lang="en-US" dirty="0" smtClean="0"/>
          </a:p>
          <a:p>
            <a:pPr>
              <a:spcBef>
                <a:spcPct val="50000"/>
              </a:spcBef>
            </a:pPr>
            <a:r>
              <a:rPr lang="en-US" dirty="0" smtClean="0"/>
              <a:t>220 PSI tank pressure</a:t>
            </a:r>
          </a:p>
          <a:p>
            <a:pPr>
              <a:spcBef>
                <a:spcPts val="450"/>
              </a:spcBef>
            </a:pPr>
            <a:endParaRPr lang="en-US" dirty="0" smtClean="0"/>
          </a:p>
          <a:p>
            <a:pPr>
              <a:spcBef>
                <a:spcPts val="450"/>
              </a:spcBef>
            </a:pPr>
            <a:r>
              <a:rPr lang="en-US" dirty="0" smtClean="0"/>
              <a:t>No leakage or no pressure drop in 30 minute test </a:t>
            </a:r>
          </a:p>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9960" y="2907919"/>
            <a:ext cx="4075176" cy="373935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0F4E90FD-39C1-4D9D-A150-CAC96EEDCA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0831" y="80010"/>
            <a:ext cx="4105995" cy="2762397"/>
          </a:xfrm>
          <a:prstGeom prst="rect">
            <a:avLst/>
          </a:prstGeom>
        </p:spPr>
      </p:pic>
      <p:sp>
        <p:nvSpPr>
          <p:cNvPr id="6" name="Title 5">
            <a:extLst>
              <a:ext uri="{FF2B5EF4-FFF2-40B4-BE49-F238E27FC236}">
                <a16:creationId xmlns:a16="http://schemas.microsoft.com/office/drawing/2014/main" xmlns="" id="{67ABB15F-2BE1-4455-B913-13B02B704D6C}"/>
              </a:ext>
            </a:extLst>
          </p:cNvPr>
          <p:cNvSpPr txBox="1">
            <a:spLocks/>
          </p:cNvSpPr>
          <p:nvPr/>
        </p:nvSpPr>
        <p:spPr>
          <a:xfrm>
            <a:off x="0" y="137949"/>
            <a:ext cx="7239000" cy="490701"/>
          </a:xfrm>
          <a:prstGeom prst="rect">
            <a:avLst/>
          </a:prstGeom>
        </p:spPr>
        <p:txBody>
          <a:bodyPr/>
          <a:lstStyle>
            <a:lvl1pPr algn="l" defTabSz="914400" rtl="0" eaLnBrk="1" latinLnBrk="0" hangingPunct="1">
              <a:lnSpc>
                <a:spcPct val="90000"/>
              </a:lnSpc>
              <a:spcBef>
                <a:spcPct val="0"/>
              </a:spcBef>
              <a:buNone/>
              <a:defRPr sz="4000" kern="1200" spc="50" baseline="0">
                <a:solidFill>
                  <a:srgbClr val="002E87"/>
                </a:solidFill>
                <a:latin typeface="Impact" panose="020B0806030902050204" pitchFamily="34" charset="0"/>
                <a:ea typeface="+mj-ea"/>
                <a:cs typeface="+mj-cs"/>
              </a:defRPr>
            </a:lvl1pPr>
          </a:lstStyle>
          <a:p>
            <a:r>
              <a:rPr lang="en-US" smtClean="0"/>
              <a:t>Tank Protection &amp; Crash Testing</a:t>
            </a:r>
            <a:endParaRPr lang="en-US" dirty="0"/>
          </a:p>
        </p:txBody>
      </p:sp>
    </p:spTree>
    <p:extLst>
      <p:ext uri="{BB962C8B-B14F-4D97-AF65-F5344CB8AC3E}">
        <p14:creationId xmlns:p14="http://schemas.microsoft.com/office/powerpoint/2010/main" val="46217295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B05091E-C7E5-CD43-89D5-B21B3AD8117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90603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60A9DCC-E6EE-E44F-8B71-7EFDE0DC3E87}"/>
              </a:ext>
            </a:extLst>
          </p:cNvPr>
          <p:cNvSpPr>
            <a:spLocks noGrp="1"/>
          </p:cNvSpPr>
          <p:nvPr>
            <p:ph type="title"/>
          </p:nvPr>
        </p:nvSpPr>
        <p:spPr>
          <a:xfrm>
            <a:off x="609602" y="537877"/>
            <a:ext cx="10995377" cy="898851"/>
          </a:xfrm>
        </p:spPr>
        <p:txBody>
          <a:bodyPr anchor="ctr">
            <a:normAutofit/>
          </a:bodyPr>
          <a:lstStyle/>
          <a:p>
            <a:r>
              <a:rPr lang="en-US" b="0" dirty="0"/>
              <a:t>WHO IS PERC?</a:t>
            </a:r>
          </a:p>
        </p:txBody>
      </p:sp>
      <p:sp>
        <p:nvSpPr>
          <p:cNvPr id="2" name="Content Placeholder 1"/>
          <p:cNvSpPr>
            <a:spLocks noGrp="1"/>
          </p:cNvSpPr>
          <p:nvPr>
            <p:ph idx="4294967295"/>
          </p:nvPr>
        </p:nvSpPr>
        <p:spPr>
          <a:xfrm>
            <a:off x="609600" y="1244338"/>
            <a:ext cx="8138474" cy="4963845"/>
          </a:xfrm>
          <a:prstGeom prst="rect">
            <a:avLst/>
          </a:prstGeom>
        </p:spPr>
        <p:txBody>
          <a:bodyPr anchor="ctr"/>
          <a:lstStyle/>
          <a:p>
            <a:pPr marL="60958" indent="0">
              <a:buNone/>
            </a:pPr>
            <a:r>
              <a:rPr lang="en-US" sz="3200" dirty="0"/>
              <a:t>Propane Education &amp; Research Council</a:t>
            </a:r>
          </a:p>
          <a:p>
            <a:r>
              <a:rPr lang="en-US" sz="2667" dirty="0"/>
              <a:t>PERC promotes safe, efficient use of odorized propane through investments in research, safety and consumer initiatives (created 1996).</a:t>
            </a:r>
          </a:p>
          <a:p>
            <a:r>
              <a:rPr lang="en-US" sz="2667" dirty="0"/>
              <a:t>It’s a checkoff program that is self-funded by the propane industry. PERC gets half a penny per odorized gallon of propane sold in the USA.</a:t>
            </a:r>
          </a:p>
        </p:txBody>
      </p:sp>
      <p:pic>
        <p:nvPicPr>
          <p:cNvPr id="2050" name="Picture 2" descr="I:\My Drive\Autogas Answers\Half a pen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235" y="1536699"/>
            <a:ext cx="2793568" cy="467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91992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B5C5476-149C-324C-9A0D-9340C8146FB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36757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B5C5476-149C-324C-9A0D-9340C8146FB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4464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7F3E3-59F6-324E-8DA1-68C4A0A18446}"/>
              </a:ext>
            </a:extLst>
          </p:cNvPr>
          <p:cNvSpPr>
            <a:spLocks noGrp="1"/>
          </p:cNvSpPr>
          <p:nvPr>
            <p:ph type="title"/>
          </p:nvPr>
        </p:nvSpPr>
        <p:spPr>
          <a:xfrm>
            <a:off x="629478" y="742663"/>
            <a:ext cx="8917293" cy="1325563"/>
          </a:xfrm>
        </p:spPr>
        <p:txBody>
          <a:bodyPr/>
          <a:lstStyle/>
          <a:p>
            <a:r>
              <a:rPr lang="en-US" dirty="0"/>
              <a:t>Everyday, propane buses transport over 1 million students across the U.S.</a:t>
            </a:r>
          </a:p>
        </p:txBody>
      </p:sp>
      <p:pic>
        <p:nvPicPr>
          <p:cNvPr id="8" name="Picture 7">
            <a:extLst>
              <a:ext uri="{FF2B5EF4-FFF2-40B4-BE49-F238E27FC236}">
                <a16:creationId xmlns="" xmlns:a16="http://schemas.microsoft.com/office/drawing/2014/main" id="{43F3FED4-CA34-1A46-A003-8AB6DD35D1D4}"/>
              </a:ext>
            </a:extLst>
          </p:cNvPr>
          <p:cNvPicPr>
            <a:picLocks noChangeAspect="1"/>
          </p:cNvPicPr>
          <p:nvPr/>
        </p:nvPicPr>
        <p:blipFill>
          <a:blip r:embed="rId3"/>
          <a:srcRect/>
          <a:stretch/>
        </p:blipFill>
        <p:spPr>
          <a:xfrm>
            <a:off x="1643450" y="2579039"/>
            <a:ext cx="8871325" cy="2838824"/>
          </a:xfrm>
          <a:prstGeom prst="rect">
            <a:avLst/>
          </a:prstGeom>
        </p:spPr>
      </p:pic>
    </p:spTree>
    <p:extLst>
      <p:ext uri="{BB962C8B-B14F-4D97-AF65-F5344CB8AC3E}">
        <p14:creationId xmlns:p14="http://schemas.microsoft.com/office/powerpoint/2010/main" val="9004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xmlns="" id="{A46CBAAC-214A-4DD6-B37A-EFA74CA731A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527"/>
          <a:stretch/>
        </p:blipFill>
        <p:spPr>
          <a:xfrm>
            <a:off x="2542032" y="1135537"/>
            <a:ext cx="8394469" cy="5313921"/>
          </a:xfrm>
          <a:effectLst>
            <a:outerShdw blurRad="50800" dist="38100" dir="2700000" algn="tl" rotWithShape="0">
              <a:prstClr val="black">
                <a:alpha val="40000"/>
              </a:prstClr>
            </a:outerShdw>
          </a:effectLst>
        </p:spPr>
      </p:pic>
      <p:sp>
        <p:nvSpPr>
          <p:cNvPr id="2" name="Title 1">
            <a:extLst>
              <a:ext uri="{FF2B5EF4-FFF2-40B4-BE49-F238E27FC236}">
                <a16:creationId xmlns="" xmlns:a16="http://schemas.microsoft.com/office/drawing/2014/main" id="{02A7F3E3-59F6-324E-8DA1-68C4A0A18446}"/>
              </a:ext>
            </a:extLst>
          </p:cNvPr>
          <p:cNvSpPr>
            <a:spLocks noGrp="1"/>
          </p:cNvSpPr>
          <p:nvPr>
            <p:ph type="title"/>
          </p:nvPr>
        </p:nvSpPr>
        <p:spPr>
          <a:xfrm>
            <a:off x="2385126" y="-25433"/>
            <a:ext cx="8917293" cy="1325563"/>
          </a:xfrm>
        </p:spPr>
        <p:txBody>
          <a:bodyPr/>
          <a:lstStyle/>
          <a:p>
            <a:r>
              <a:rPr lang="en-US" dirty="0" smtClean="0"/>
              <a:t>Propane School Bus Deployments</a:t>
            </a:r>
            <a:endParaRPr lang="en-US" dirty="0"/>
          </a:p>
        </p:txBody>
      </p:sp>
    </p:spTree>
    <p:extLst>
      <p:ext uri="{BB962C8B-B14F-4D97-AF65-F5344CB8AC3E}">
        <p14:creationId xmlns:p14="http://schemas.microsoft.com/office/powerpoint/2010/main" val="3095237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BBAAD6-656F-944B-9F7A-F03CA538B335}"/>
              </a:ext>
            </a:extLst>
          </p:cNvPr>
          <p:cNvSpPr>
            <a:spLocks noGrp="1"/>
          </p:cNvSpPr>
          <p:nvPr>
            <p:ph type="title"/>
          </p:nvPr>
        </p:nvSpPr>
        <p:spPr/>
        <p:txBody>
          <a:bodyPr/>
          <a:lstStyle/>
          <a:p>
            <a:r>
              <a:rPr lang="en-US" dirty="0"/>
              <a:t>Emissions reduction</a:t>
            </a:r>
          </a:p>
        </p:txBody>
      </p:sp>
      <p:pic>
        <p:nvPicPr>
          <p:cNvPr id="14" name="Picture 13">
            <a:extLst>
              <a:ext uri="{FF2B5EF4-FFF2-40B4-BE49-F238E27FC236}">
                <a16:creationId xmlns="" xmlns:a16="http://schemas.microsoft.com/office/drawing/2014/main" id="{DD82792A-2E6C-E44C-AA1D-CC84B8E01147}"/>
              </a:ext>
            </a:extLst>
          </p:cNvPr>
          <p:cNvPicPr>
            <a:picLocks noChangeAspect="1"/>
          </p:cNvPicPr>
          <p:nvPr/>
        </p:nvPicPr>
        <p:blipFill>
          <a:blip r:embed="rId3"/>
          <a:stretch>
            <a:fillRect/>
          </a:stretch>
        </p:blipFill>
        <p:spPr>
          <a:xfrm>
            <a:off x="1959247" y="1738537"/>
            <a:ext cx="7856062" cy="3437617"/>
          </a:xfrm>
          <a:prstGeom prst="rect">
            <a:avLst/>
          </a:prstGeom>
        </p:spPr>
      </p:pic>
      <p:sp>
        <p:nvSpPr>
          <p:cNvPr id="15" name="Rectangle 14">
            <a:extLst>
              <a:ext uri="{FF2B5EF4-FFF2-40B4-BE49-F238E27FC236}">
                <a16:creationId xmlns="" xmlns:a16="http://schemas.microsoft.com/office/drawing/2014/main" id="{5A894D67-0453-A942-91C7-38CEC17AB3AA}"/>
              </a:ext>
            </a:extLst>
          </p:cNvPr>
          <p:cNvSpPr/>
          <p:nvPr/>
        </p:nvSpPr>
        <p:spPr>
          <a:xfrm>
            <a:off x="1739957" y="5408387"/>
            <a:ext cx="8294642" cy="584775"/>
          </a:xfrm>
          <a:prstGeom prst="rect">
            <a:avLst/>
          </a:prstGeom>
        </p:spPr>
        <p:txBody>
          <a:bodyPr wrap="none">
            <a:spAutoFit/>
          </a:bodyPr>
          <a:lstStyle/>
          <a:p>
            <a:pPr algn="ctr"/>
            <a:r>
              <a:rPr lang="en-US" sz="1600" dirty="0"/>
              <a:t>Source: 2018 West Virginia University study, comparing 2015 LPG Blue Bird School bus</a:t>
            </a:r>
          </a:p>
          <a:p>
            <a:pPr algn="ctr"/>
            <a:r>
              <a:rPr lang="en-US" sz="1600" dirty="0"/>
              <a:t>(6.8L, 10 Cylinder) with 2014 ultra-low sulfur diesel Blue Bird school bus (6.7L 6 cylinder).</a:t>
            </a:r>
          </a:p>
        </p:txBody>
      </p:sp>
    </p:spTree>
    <p:extLst>
      <p:ext uri="{BB962C8B-B14F-4D97-AF65-F5344CB8AC3E}">
        <p14:creationId xmlns:p14="http://schemas.microsoft.com/office/powerpoint/2010/main" val="2475854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509587" y="781050"/>
            <a:ext cx="11172825" cy="5295900"/>
          </a:xfrm>
          <a:prstGeom prst="rect">
            <a:avLst/>
          </a:prstGeom>
        </p:spPr>
      </p:pic>
    </p:spTree>
    <p:extLst>
      <p:ext uri="{BB962C8B-B14F-4D97-AF65-F5344CB8AC3E}">
        <p14:creationId xmlns:p14="http://schemas.microsoft.com/office/powerpoint/2010/main" val="2184969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2800" y="500063"/>
            <a:ext cx="10515600" cy="1325563"/>
          </a:xfrm>
        </p:spPr>
        <p:txBody>
          <a:bodyPr/>
          <a:lstStyle/>
          <a:p>
            <a:r>
              <a:rPr lang="en-US" dirty="0" smtClean="0"/>
              <a:t>Refueling Infrastructure Cost Comparison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11" y="1474819"/>
            <a:ext cx="9326880" cy="4968240"/>
          </a:xfrm>
          <a:prstGeom prst="rect">
            <a:avLst/>
          </a:prstGeom>
        </p:spPr>
      </p:pic>
    </p:spTree>
    <p:extLst>
      <p:ext uri="{BB962C8B-B14F-4D97-AF65-F5344CB8AC3E}">
        <p14:creationId xmlns:p14="http://schemas.microsoft.com/office/powerpoint/2010/main" val="1284410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2800" y="500063"/>
            <a:ext cx="10515600" cy="1325563"/>
          </a:xfrm>
        </p:spPr>
        <p:txBody>
          <a:bodyPr/>
          <a:lstStyle/>
          <a:p>
            <a:r>
              <a:rPr lang="en-US" dirty="0" smtClean="0"/>
              <a:t>Similarly Equipped Blue Bird Type C Bus</a:t>
            </a:r>
            <a:endParaRPr lang="en-US" dirty="0"/>
          </a:p>
        </p:txBody>
      </p:sp>
      <p:sp>
        <p:nvSpPr>
          <p:cNvPr id="2" name="TextBox 1"/>
          <p:cNvSpPr txBox="1"/>
          <p:nvPr/>
        </p:nvSpPr>
        <p:spPr>
          <a:xfrm>
            <a:off x="2235200" y="2108201"/>
            <a:ext cx="6197600" cy="3785652"/>
          </a:xfrm>
          <a:prstGeom prst="rect">
            <a:avLst/>
          </a:prstGeom>
          <a:noFill/>
        </p:spPr>
        <p:txBody>
          <a:bodyPr wrap="square" rtlCol="0">
            <a:spAutoFit/>
          </a:bodyPr>
          <a:lstStyle/>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Diesel, Cummins, ISB, 6.7L 	  $98,500.00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LPG, Ford/Roush, 6.8L 	$107,000.00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CNG, Ford/Roush, 6.8L 	$134,000.00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Electric, </a:t>
            </a:r>
            <a:r>
              <a:rPr lang="en-US" sz="2400"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Adomani</a:t>
            </a:r>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$375,000.00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Fuel Cost – Gallon Equivalent.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Diesel – Avg. 2.17</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LPG – Avg. .78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CNG – Avg. .80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Electric - NA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217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2800" y="500063"/>
            <a:ext cx="10515600" cy="1325563"/>
          </a:xfrm>
        </p:spPr>
        <p:txBody>
          <a:bodyPr/>
          <a:lstStyle/>
          <a:p>
            <a:r>
              <a:rPr lang="en-US" dirty="0" smtClean="0"/>
              <a:t>Emission Reductions Where Needed Most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364" y="1563254"/>
            <a:ext cx="7256318" cy="4837545"/>
          </a:xfrm>
          <a:prstGeom prst="rect">
            <a:avLst/>
          </a:prstGeom>
        </p:spPr>
      </p:pic>
    </p:spTree>
    <p:extLst>
      <p:ext uri="{BB962C8B-B14F-4D97-AF65-F5344CB8AC3E}">
        <p14:creationId xmlns:p14="http://schemas.microsoft.com/office/powerpoint/2010/main" val="70023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218B918B-B45E-AE47-A6FC-727C7A48FE09}"/>
              </a:ext>
            </a:extLst>
          </p:cNvPr>
          <p:cNvSpPr>
            <a:spLocks noGrp="1"/>
          </p:cNvSpPr>
          <p:nvPr>
            <p:ph type="body" idx="1"/>
          </p:nvPr>
        </p:nvSpPr>
        <p:spPr>
          <a:xfrm>
            <a:off x="1044059" y="1143000"/>
            <a:ext cx="10515600" cy="4278086"/>
          </a:xfrm>
        </p:spPr>
        <p:txBody>
          <a:bodyPr/>
          <a:lstStyle/>
          <a:p>
            <a:r>
              <a:rPr lang="en-US" dirty="0"/>
              <a:t>For more information:</a:t>
            </a:r>
          </a:p>
          <a:p>
            <a:endParaRPr lang="en-US" dirty="0"/>
          </a:p>
          <a:p>
            <a:r>
              <a:rPr lang="en-US" b="1" dirty="0" smtClean="0"/>
              <a:t>Stephen Whaley, </a:t>
            </a:r>
            <a:r>
              <a:rPr lang="en-US" i="1" dirty="0" err="1" smtClean="0"/>
              <a:t>Autogas</a:t>
            </a:r>
            <a:r>
              <a:rPr lang="en-US" i="1" dirty="0" smtClean="0"/>
              <a:t> Advisor</a:t>
            </a:r>
          </a:p>
          <a:p>
            <a:r>
              <a:rPr lang="en-US" dirty="0" smtClean="0"/>
              <a:t>Propane Education &amp; Research Council</a:t>
            </a:r>
            <a:endParaRPr lang="en-US" dirty="0"/>
          </a:p>
          <a:p>
            <a:r>
              <a:rPr lang="en-US" i="1" dirty="0">
                <a:hlinkClick r:id="rId3"/>
              </a:rPr>
              <a:t>s</a:t>
            </a:r>
            <a:r>
              <a:rPr lang="en-US" i="1" dirty="0" smtClean="0">
                <a:hlinkClick r:id="rId3"/>
              </a:rPr>
              <a:t>tephen.whaley@propane.com</a:t>
            </a:r>
            <a:endParaRPr lang="en-US" i="1" dirty="0" smtClean="0"/>
          </a:p>
          <a:p>
            <a:r>
              <a:rPr lang="en-US" i="1" dirty="0" smtClean="0"/>
              <a:t>864-923-5000</a:t>
            </a:r>
          </a:p>
          <a:p>
            <a:endParaRPr lang="en-US" i="1" dirty="0"/>
          </a:p>
        </p:txBody>
      </p:sp>
    </p:spTree>
    <p:extLst>
      <p:ext uri="{BB962C8B-B14F-4D97-AF65-F5344CB8AC3E}">
        <p14:creationId xmlns:p14="http://schemas.microsoft.com/office/powerpoint/2010/main" val="1666202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537876"/>
            <a:ext cx="10995377" cy="898851"/>
          </a:xfrm>
        </p:spPr>
        <p:txBody>
          <a:bodyPr/>
          <a:lstStyle/>
          <a:p>
            <a:r>
              <a:rPr lang="en-US" dirty="0"/>
              <a:t>WHAT IS PROPANE?</a:t>
            </a:r>
          </a:p>
        </p:txBody>
      </p:sp>
      <p:sp>
        <p:nvSpPr>
          <p:cNvPr id="3" name="Content Placeholder 2"/>
          <p:cNvSpPr>
            <a:spLocks noGrp="1"/>
          </p:cNvSpPr>
          <p:nvPr>
            <p:ph idx="4294967295"/>
          </p:nvPr>
        </p:nvSpPr>
        <p:spPr>
          <a:xfrm>
            <a:off x="1006207" y="1657987"/>
            <a:ext cx="10429301" cy="2457975"/>
          </a:xfrm>
          <a:prstGeom prst="rect">
            <a:avLst/>
          </a:prstGeom>
        </p:spPr>
        <p:txBody>
          <a:bodyPr>
            <a:noAutofit/>
          </a:bodyPr>
          <a:lstStyle/>
          <a:p>
            <a:pPr>
              <a:spcBef>
                <a:spcPts val="0"/>
              </a:spcBef>
              <a:spcAft>
                <a:spcPts val="600"/>
              </a:spcAft>
            </a:pPr>
            <a:r>
              <a:rPr lang="en-US" sz="2800" dirty="0"/>
              <a:t>Affordable, Clean, American-Made Fuel</a:t>
            </a:r>
          </a:p>
          <a:p>
            <a:pPr marL="914400" lvl="1" indent="-242888">
              <a:spcBef>
                <a:spcPts val="0"/>
              </a:spcBef>
              <a:spcAft>
                <a:spcPts val="600"/>
              </a:spcAft>
            </a:pPr>
            <a:r>
              <a:rPr lang="en-US" sz="2400" dirty="0"/>
              <a:t>C3H8</a:t>
            </a:r>
          </a:p>
          <a:p>
            <a:pPr marL="914400" lvl="1" indent="-242888">
              <a:spcBef>
                <a:spcPts val="0"/>
              </a:spcBef>
              <a:spcAft>
                <a:spcPts val="600"/>
              </a:spcAft>
            </a:pPr>
            <a:r>
              <a:rPr lang="en-US" sz="2400" dirty="0"/>
              <a:t>Byproduct of natural gas processing.</a:t>
            </a:r>
          </a:p>
          <a:p>
            <a:pPr marL="914400" lvl="1" indent="-242888">
              <a:spcBef>
                <a:spcPts val="0"/>
              </a:spcBef>
              <a:spcAft>
                <a:spcPts val="600"/>
              </a:spcAft>
            </a:pPr>
            <a:r>
              <a:rPr lang="en-US" sz="2400" dirty="0"/>
              <a:t>100% Domestic</a:t>
            </a:r>
          </a:p>
          <a:p>
            <a:pPr marL="914400" lvl="1" indent="-242888">
              <a:spcBef>
                <a:spcPts val="0"/>
              </a:spcBef>
              <a:spcAft>
                <a:spcPts val="600"/>
              </a:spcAft>
            </a:pPr>
            <a:r>
              <a:rPr lang="en-US" sz="2400" dirty="0"/>
              <a:t>Commonly used for space and water heating, cooking, and as engine fuel.</a:t>
            </a:r>
          </a:p>
        </p:txBody>
      </p:sp>
      <p:sp>
        <p:nvSpPr>
          <p:cNvPr id="4" name="Content Placeholder 2"/>
          <p:cNvSpPr txBox="1">
            <a:spLocks/>
          </p:cNvSpPr>
          <p:nvPr/>
        </p:nvSpPr>
        <p:spPr>
          <a:xfrm>
            <a:off x="1006207" y="4402158"/>
            <a:ext cx="5214651" cy="1828800"/>
          </a:xfrm>
          <a:prstGeom prst="rect">
            <a:avLst/>
          </a:prstGeom>
        </p:spPr>
        <p:txBody>
          <a:bodyPr vert="horz" lIns="91440" tIns="45720" rIns="91440" bIns="45720" rtlCol="0">
            <a:normAutofit/>
          </a:bodyPr>
          <a:lstStyle>
            <a:lvl1pPr marL="426709" indent="-304792" algn="l" defTabSz="609585" rtl="0" eaLnBrk="1" latinLnBrk="0" hangingPunct="1">
              <a:lnSpc>
                <a:spcPct val="90000"/>
              </a:lnSpc>
              <a:spcBef>
                <a:spcPts val="2667"/>
              </a:spcBef>
              <a:buSzPct val="80000"/>
              <a:buFont typeface="Arial"/>
              <a:buChar char="•"/>
              <a:defRPr sz="3200" kern="1200">
                <a:solidFill>
                  <a:schemeClr val="tx1"/>
                </a:solidFill>
                <a:latin typeface="+mn-lt"/>
                <a:ea typeface="+mn-ea"/>
                <a:cs typeface="+mn-cs"/>
              </a:defRPr>
            </a:lvl1pPr>
            <a:lvl2pPr marL="731502" indent="-243834" algn="l" defTabSz="609585" rtl="0" eaLnBrk="1" latinLnBrk="0" hangingPunct="1">
              <a:lnSpc>
                <a:spcPct val="90000"/>
              </a:lnSpc>
              <a:spcBef>
                <a:spcPct val="20000"/>
              </a:spcBef>
              <a:buSzPct val="80000"/>
              <a:buFont typeface="Arial"/>
              <a:buChar char="•"/>
              <a:defRPr sz="2667" kern="1200">
                <a:solidFill>
                  <a:schemeClr val="tx1"/>
                </a:solidFill>
                <a:latin typeface="+mn-lt"/>
                <a:ea typeface="+mn-ea"/>
                <a:cs typeface="+mn-cs"/>
              </a:defRPr>
            </a:lvl2pPr>
            <a:lvl3pPr marL="1097253" indent="-243834" algn="l" defTabSz="609585" rtl="0" eaLnBrk="1" latinLnBrk="0" hangingPunct="1">
              <a:lnSpc>
                <a:spcPct val="90000"/>
              </a:lnSpc>
              <a:spcBef>
                <a:spcPct val="20000"/>
              </a:spcBef>
              <a:buSzPct val="80000"/>
              <a:buFont typeface="Arial"/>
              <a:buChar char="•"/>
              <a:defRPr sz="2400" kern="1200">
                <a:solidFill>
                  <a:schemeClr val="tx1"/>
                </a:solidFill>
                <a:latin typeface="+mn-lt"/>
                <a:ea typeface="+mn-ea"/>
                <a:cs typeface="+mn-cs"/>
              </a:defRPr>
            </a:lvl3pPr>
            <a:lvl4pPr marL="1463003" indent="-243834" algn="l" defTabSz="609585" rtl="0" eaLnBrk="1" latinLnBrk="0" hangingPunct="1">
              <a:lnSpc>
                <a:spcPct val="90000"/>
              </a:lnSpc>
              <a:spcBef>
                <a:spcPct val="20000"/>
              </a:spcBef>
              <a:buSzPct val="80000"/>
              <a:buFont typeface="Arial"/>
              <a:buChar char="•"/>
              <a:defRPr sz="2400" kern="1200">
                <a:solidFill>
                  <a:schemeClr val="tx1"/>
                </a:solidFill>
                <a:latin typeface="+mn-lt"/>
                <a:ea typeface="+mn-ea"/>
                <a:cs typeface="+mn-cs"/>
              </a:defRPr>
            </a:lvl4pPr>
            <a:lvl5pPr marL="1828754" indent="-243834" algn="l" defTabSz="609585" rtl="0" eaLnBrk="1" latinLnBrk="0" hangingPunct="1">
              <a:lnSpc>
                <a:spcPct val="90000"/>
              </a:lnSpc>
              <a:spcBef>
                <a:spcPct val="20000"/>
              </a:spcBef>
              <a:buSzPct val="80000"/>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26709" marR="0" lvl="0" indent="-304792" algn="l" defTabSz="609585" rtl="0" eaLnBrk="1" fontAlgn="auto" latinLnBrk="0" hangingPunct="1">
              <a:lnSpc>
                <a:spcPct val="90000"/>
              </a:lnSpc>
              <a:spcBef>
                <a:spcPts val="0"/>
              </a:spcBef>
              <a:spcAft>
                <a:spcPts val="600"/>
              </a:spcAft>
              <a:buClrTx/>
              <a:buSzPct val="80000"/>
              <a:buFont typeface="Arial"/>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Using Propane</a:t>
            </a:r>
            <a:r>
              <a:rPr kumimoji="0" lang="en-US" sz="1200" b="0" i="0" u="none" strike="noStrike" kern="1200" cap="none" spc="0" normalizeH="0" baseline="0" noProof="0" dirty="0">
                <a:ln>
                  <a:noFill/>
                </a:ln>
                <a:solidFill>
                  <a:schemeClr val="tx1"/>
                </a:solidFill>
                <a:effectLst/>
                <a:uLnTx/>
                <a:uFillTx/>
                <a:latin typeface="+mn-lt"/>
                <a:ea typeface="+mn-ea"/>
                <a:cs typeface="+mn-cs"/>
              </a:rPr>
              <a:t/>
            </a:r>
            <a:br>
              <a:rPr kumimoji="0" lang="en-US" sz="1200" b="0" i="0" u="none" strike="noStrike" kern="1200" cap="none" spc="0" normalizeH="0" baseline="0" noProof="0" dirty="0">
                <a:ln>
                  <a:noFill/>
                </a:ln>
                <a:solidFill>
                  <a:schemeClr val="tx1"/>
                </a:solidFill>
                <a:effectLst/>
                <a:uLnTx/>
                <a:uFillTx/>
                <a:latin typeface="+mn-lt"/>
                <a:ea typeface="+mn-ea"/>
                <a:cs typeface="+mn-cs"/>
              </a:rPr>
            </a:b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914400" marR="0" lvl="1" indent="-242888" algn="l" defTabSz="609585" rtl="0" eaLnBrk="1" fontAlgn="auto" latinLnBrk="0" hangingPunct="1">
              <a:lnSpc>
                <a:spcPct val="90000"/>
              </a:lnSpc>
              <a:spcBef>
                <a:spcPts val="0"/>
              </a:spcBef>
              <a:spcAft>
                <a:spcPts val="600"/>
              </a:spcAft>
              <a:buClrTx/>
              <a:buSzPct val="80000"/>
              <a:buFont typeface="Arial"/>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48 million Households</a:t>
            </a:r>
          </a:p>
          <a:p>
            <a:pPr marL="914400" marR="0" lvl="1" indent="-242888" algn="l" defTabSz="609585" rtl="0" eaLnBrk="1" fontAlgn="auto" latinLnBrk="0" hangingPunct="1">
              <a:lnSpc>
                <a:spcPct val="90000"/>
              </a:lnSpc>
              <a:spcBef>
                <a:spcPts val="0"/>
              </a:spcBef>
              <a:spcAft>
                <a:spcPts val="600"/>
              </a:spcAft>
              <a:buClrTx/>
              <a:buSzPct val="80000"/>
              <a:buFont typeface="Arial"/>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900,000 Farms</a:t>
            </a:r>
          </a:p>
        </p:txBody>
      </p:sp>
      <p:sp>
        <p:nvSpPr>
          <p:cNvPr id="5" name="Content Placeholder 2"/>
          <p:cNvSpPr txBox="1">
            <a:spLocks/>
          </p:cNvSpPr>
          <p:nvPr/>
        </p:nvSpPr>
        <p:spPr>
          <a:xfrm>
            <a:off x="4772863" y="4402158"/>
            <a:ext cx="5214651" cy="1828801"/>
          </a:xfrm>
          <a:prstGeom prst="rect">
            <a:avLst/>
          </a:prstGeom>
        </p:spPr>
        <p:txBody>
          <a:bodyPr vert="horz" lIns="91440" tIns="45720" rIns="91440" bIns="45720" rtlCol="0">
            <a:normAutofit/>
          </a:bodyPr>
          <a:lstStyle>
            <a:lvl1pPr marL="426709" indent="-304792" algn="l" defTabSz="609585" rtl="0" eaLnBrk="1" latinLnBrk="0" hangingPunct="1">
              <a:lnSpc>
                <a:spcPct val="90000"/>
              </a:lnSpc>
              <a:spcBef>
                <a:spcPts val="2667"/>
              </a:spcBef>
              <a:buSzPct val="80000"/>
              <a:buFont typeface="Arial"/>
              <a:buChar char="•"/>
              <a:defRPr sz="3200" kern="1200">
                <a:solidFill>
                  <a:schemeClr val="tx1"/>
                </a:solidFill>
                <a:latin typeface="+mn-lt"/>
                <a:ea typeface="+mn-ea"/>
                <a:cs typeface="+mn-cs"/>
              </a:defRPr>
            </a:lvl1pPr>
            <a:lvl2pPr marL="731502" indent="-243834" algn="l" defTabSz="609585" rtl="0" eaLnBrk="1" latinLnBrk="0" hangingPunct="1">
              <a:lnSpc>
                <a:spcPct val="90000"/>
              </a:lnSpc>
              <a:spcBef>
                <a:spcPct val="20000"/>
              </a:spcBef>
              <a:buSzPct val="80000"/>
              <a:buFont typeface="Arial"/>
              <a:buChar char="•"/>
              <a:defRPr sz="2667" kern="1200">
                <a:solidFill>
                  <a:schemeClr val="tx1"/>
                </a:solidFill>
                <a:latin typeface="+mn-lt"/>
                <a:ea typeface="+mn-ea"/>
                <a:cs typeface="+mn-cs"/>
              </a:defRPr>
            </a:lvl2pPr>
            <a:lvl3pPr marL="1097253" indent="-243834" algn="l" defTabSz="609585" rtl="0" eaLnBrk="1" latinLnBrk="0" hangingPunct="1">
              <a:lnSpc>
                <a:spcPct val="90000"/>
              </a:lnSpc>
              <a:spcBef>
                <a:spcPct val="20000"/>
              </a:spcBef>
              <a:buSzPct val="80000"/>
              <a:buFont typeface="Arial"/>
              <a:buChar char="•"/>
              <a:defRPr sz="2400" kern="1200">
                <a:solidFill>
                  <a:schemeClr val="tx1"/>
                </a:solidFill>
                <a:latin typeface="+mn-lt"/>
                <a:ea typeface="+mn-ea"/>
                <a:cs typeface="+mn-cs"/>
              </a:defRPr>
            </a:lvl3pPr>
            <a:lvl4pPr marL="1463003" indent="-243834" algn="l" defTabSz="609585" rtl="0" eaLnBrk="1" latinLnBrk="0" hangingPunct="1">
              <a:lnSpc>
                <a:spcPct val="90000"/>
              </a:lnSpc>
              <a:spcBef>
                <a:spcPct val="20000"/>
              </a:spcBef>
              <a:buSzPct val="80000"/>
              <a:buFont typeface="Arial"/>
              <a:buChar char="•"/>
              <a:defRPr sz="2400" kern="1200">
                <a:solidFill>
                  <a:schemeClr val="tx1"/>
                </a:solidFill>
                <a:latin typeface="+mn-lt"/>
                <a:ea typeface="+mn-ea"/>
                <a:cs typeface="+mn-cs"/>
              </a:defRPr>
            </a:lvl4pPr>
            <a:lvl5pPr marL="1828754" indent="-243834" algn="l" defTabSz="609585" rtl="0" eaLnBrk="1" latinLnBrk="0" hangingPunct="1">
              <a:lnSpc>
                <a:spcPct val="90000"/>
              </a:lnSpc>
              <a:spcBef>
                <a:spcPct val="20000"/>
              </a:spcBef>
              <a:buSzPct val="80000"/>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14400" marR="0" lvl="1" indent="-242888" algn="l" defTabSz="609585" rtl="0" eaLnBrk="1" fontAlgn="auto" latinLnBrk="0" hangingPunct="1">
              <a:lnSpc>
                <a:spcPct val="90000"/>
              </a:lnSpc>
              <a:spcBef>
                <a:spcPts val="0"/>
              </a:spcBef>
              <a:spcAft>
                <a:spcPts val="600"/>
              </a:spcAft>
              <a:buClrTx/>
              <a:buSzPct val="80000"/>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914400" marR="0" lvl="1" indent="-242888" algn="l" defTabSz="609585" rtl="0" eaLnBrk="1" fontAlgn="auto" latinLnBrk="0" hangingPunct="1">
              <a:lnSpc>
                <a:spcPct val="90000"/>
              </a:lnSpc>
              <a:spcBef>
                <a:spcPts val="0"/>
              </a:spcBef>
              <a:spcAft>
                <a:spcPts val="600"/>
              </a:spcAft>
              <a:buClrTx/>
              <a:buSzPct val="80000"/>
              <a:buFont typeface="Arial"/>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175,000 On-Road Vehicles</a:t>
            </a:r>
          </a:p>
          <a:p>
            <a:pPr marL="914400" marR="0" lvl="1" indent="-242888" algn="l" defTabSz="609585" rtl="0" eaLnBrk="1" fontAlgn="auto" latinLnBrk="0" hangingPunct="1">
              <a:lnSpc>
                <a:spcPct val="90000"/>
              </a:lnSpc>
              <a:spcBef>
                <a:spcPts val="0"/>
              </a:spcBef>
              <a:spcAft>
                <a:spcPts val="600"/>
              </a:spcAft>
              <a:buClrTx/>
              <a:buSzPct val="80000"/>
              <a:buFont typeface="Arial"/>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600,000 Forklifts </a:t>
            </a:r>
          </a:p>
          <a:p>
            <a:pPr marL="914400" marR="0" lvl="1" indent="-242888" algn="l" defTabSz="609585" rtl="0" eaLnBrk="1" fontAlgn="auto" latinLnBrk="0" hangingPunct="1">
              <a:lnSpc>
                <a:spcPct val="90000"/>
              </a:lnSpc>
              <a:spcBef>
                <a:spcPts val="0"/>
              </a:spcBef>
              <a:spcAft>
                <a:spcPts val="600"/>
              </a:spcAft>
              <a:buClrTx/>
              <a:buSzPct val="80000"/>
              <a:buFont typeface="Arial"/>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25,000 Commercial Mowers</a:t>
            </a:r>
          </a:p>
        </p:txBody>
      </p:sp>
    </p:spTree>
    <p:extLst>
      <p:ext uri="{BB962C8B-B14F-4D97-AF65-F5344CB8AC3E}">
        <p14:creationId xmlns:p14="http://schemas.microsoft.com/office/powerpoint/2010/main" val="45508367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lane sitting on the grass&#10;&#10;Description automatically generated">
            <a:extLst>
              <a:ext uri="{FF2B5EF4-FFF2-40B4-BE49-F238E27FC236}">
                <a16:creationId xmlns="" xmlns:a16="http://schemas.microsoft.com/office/drawing/2014/main" id="{50119C48-B481-C244-81D4-92835A115371}"/>
              </a:ext>
            </a:extLst>
          </p:cNvPr>
          <p:cNvPicPr>
            <a:picLocks noGrp="1" noChangeAspect="1"/>
          </p:cNvPicPr>
          <p:nvPr>
            <p:ph type="pic" sz="quarter" idx="12"/>
          </p:nvPr>
        </p:nvPicPr>
        <p:blipFill>
          <a:blip r:embed="rId3"/>
          <a:srcRect t="7813" b="7813"/>
          <a:stretch>
            <a:fillRect/>
          </a:stretch>
        </p:blipFill>
        <p:spPr/>
      </p:pic>
      <p:sp>
        <p:nvSpPr>
          <p:cNvPr id="4" name="Rectangle 3">
            <a:extLst>
              <a:ext uri="{FF2B5EF4-FFF2-40B4-BE49-F238E27FC236}">
                <a16:creationId xmlns="" xmlns:a16="http://schemas.microsoft.com/office/drawing/2014/main" id="{281E9893-44B8-6E43-9F78-E7C431640DA5}"/>
              </a:ext>
            </a:extLst>
          </p:cNvPr>
          <p:cNvSpPr/>
          <p:nvPr/>
        </p:nvSpPr>
        <p:spPr>
          <a:xfrm>
            <a:off x="0" y="0"/>
            <a:ext cx="12192000" cy="6858000"/>
          </a:xfrm>
          <a:prstGeom prst="rect">
            <a:avLst/>
          </a:prstGeom>
          <a:solidFill>
            <a:srgbClr val="002E8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 xmlns:a16="http://schemas.microsoft.com/office/drawing/2014/main" id="{9463E0CE-27AD-6E45-9562-CAB92CCE1AE9}"/>
              </a:ext>
            </a:extLst>
          </p:cNvPr>
          <p:cNvSpPr>
            <a:spLocks noGrp="1"/>
          </p:cNvSpPr>
          <p:nvPr>
            <p:ph type="body" sz="quarter" idx="10"/>
          </p:nvPr>
        </p:nvSpPr>
        <p:spPr>
          <a:xfrm>
            <a:off x="2711449" y="1334814"/>
            <a:ext cx="6769102" cy="4708634"/>
          </a:xfrm>
        </p:spPr>
        <p:txBody>
          <a:bodyPr/>
          <a:lstStyle/>
          <a:p>
            <a:r>
              <a:rPr lang="en-US" dirty="0"/>
              <a:t>Propane comes from renewable and conventional sources. </a:t>
            </a:r>
          </a:p>
          <a:p>
            <a:r>
              <a:rPr lang="en-US" dirty="0"/>
              <a:t>It’s nontoxic, meaning it does not contaminate air, soil, or water resources.</a:t>
            </a:r>
          </a:p>
        </p:txBody>
      </p:sp>
      <p:pic>
        <p:nvPicPr>
          <p:cNvPr id="7" name="Picture 6">
            <a:extLst>
              <a:ext uri="{FF2B5EF4-FFF2-40B4-BE49-F238E27FC236}">
                <a16:creationId xmlns="" xmlns:a16="http://schemas.microsoft.com/office/drawing/2014/main" id="{38092637-71EF-534C-85CF-1D2C13152CAE}"/>
              </a:ext>
            </a:extLst>
          </p:cNvPr>
          <p:cNvPicPr>
            <a:picLocks noChangeAspect="1"/>
          </p:cNvPicPr>
          <p:nvPr/>
        </p:nvPicPr>
        <p:blipFill>
          <a:blip r:embed="rId4"/>
          <a:stretch>
            <a:fillRect/>
          </a:stretch>
        </p:blipFill>
        <p:spPr>
          <a:xfrm>
            <a:off x="158418" y="6374098"/>
            <a:ext cx="3082724" cy="355699"/>
          </a:xfrm>
          <a:prstGeom prst="rect">
            <a:avLst/>
          </a:prstGeom>
        </p:spPr>
      </p:pic>
    </p:spTree>
    <p:extLst>
      <p:ext uri="{BB962C8B-B14F-4D97-AF65-F5344CB8AC3E}">
        <p14:creationId xmlns:p14="http://schemas.microsoft.com/office/powerpoint/2010/main" val="1338201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609602" y="724062"/>
            <a:ext cx="10995377" cy="898851"/>
          </a:xfrm>
        </p:spPr>
        <p:txBody>
          <a:bodyPr>
            <a:noAutofit/>
          </a:bodyPr>
          <a:lstStyle/>
          <a:p>
            <a:pPr eaLnBrk="1" hangingPunct="1"/>
            <a:r>
              <a:rPr lang="en-US" altLang="en-US" sz="3600" dirty="0"/>
              <a:t>WHY FLEETS CHOOSE PROPANE AUTOGAS</a:t>
            </a:r>
          </a:p>
        </p:txBody>
      </p:sp>
      <p:sp>
        <p:nvSpPr>
          <p:cNvPr id="3" name="Content Placeholder 2"/>
          <p:cNvSpPr>
            <a:spLocks noGrp="1"/>
          </p:cNvSpPr>
          <p:nvPr>
            <p:ph idx="4294967295"/>
          </p:nvPr>
        </p:nvSpPr>
        <p:spPr>
          <a:xfrm>
            <a:off x="1610783" y="1784260"/>
            <a:ext cx="10581217" cy="4307417"/>
          </a:xfrm>
          <a:prstGeom prst="rect">
            <a:avLst/>
          </a:prstGeom>
        </p:spPr>
        <p:txBody>
          <a:bodyPr rtlCol="0" anchor="ctr">
            <a:normAutofit/>
          </a:bodyPr>
          <a:lstStyle/>
          <a:p>
            <a:pPr marL="121917" indent="0">
              <a:buNone/>
              <a:defRPr/>
            </a:pPr>
            <a:r>
              <a:rPr lang="en-US" dirty="0">
                <a:ea typeface="+mn-ea"/>
                <a:cs typeface="+mn-cs"/>
              </a:rPr>
              <a:t>Total Cost-of-Ownership</a:t>
            </a:r>
          </a:p>
          <a:p>
            <a:pPr marL="121917" indent="0">
              <a:buNone/>
              <a:defRPr/>
            </a:pPr>
            <a:r>
              <a:rPr lang="en-US" dirty="0">
                <a:ea typeface="+mn-ea"/>
                <a:cs typeface="+mn-cs"/>
              </a:rPr>
              <a:t>Emissions</a:t>
            </a:r>
          </a:p>
          <a:p>
            <a:pPr marL="121917" indent="0">
              <a:buNone/>
              <a:defRPr/>
            </a:pPr>
            <a:r>
              <a:rPr lang="en-US" dirty="0">
                <a:ea typeface="+mn-ea"/>
                <a:cs typeface="+mn-cs"/>
              </a:rPr>
              <a:t>Noise</a:t>
            </a:r>
          </a:p>
          <a:p>
            <a:pPr marL="121917" indent="0">
              <a:buNone/>
              <a:defRPr/>
            </a:pPr>
            <a:r>
              <a:rPr lang="en-US" dirty="0">
                <a:ea typeface="+mn-ea"/>
                <a:cs typeface="+mn-cs"/>
              </a:rPr>
              <a:t>Reduced Maintenance</a:t>
            </a:r>
          </a:p>
          <a:p>
            <a:pPr marL="121917" indent="0">
              <a:buNone/>
              <a:defRPr/>
            </a:pPr>
            <a:r>
              <a:rPr lang="en-US" dirty="0">
                <a:ea typeface="+mn-ea"/>
                <a:cs typeface="+mn-cs"/>
              </a:rPr>
              <a:t>Corporate Image</a:t>
            </a:r>
          </a:p>
          <a:p>
            <a:pPr marL="121917" indent="0">
              <a:buNone/>
              <a:defRPr/>
            </a:pPr>
            <a:r>
              <a:rPr lang="en-US" dirty="0">
                <a:ea typeface="+mn-ea"/>
                <a:cs typeface="+mn-cs"/>
              </a:rPr>
              <a:t>Employee Morale/Driver Retention</a:t>
            </a:r>
          </a:p>
        </p:txBody>
      </p:sp>
      <p:pic>
        <p:nvPicPr>
          <p:cNvPr id="6147" name="Picture 3" descr="ppt_dispenser.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98515" y="1617045"/>
            <a:ext cx="3738033" cy="422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PropaneAutogas-rgb_we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31729" y="3625762"/>
            <a:ext cx="1502833"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76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6A70B-6289-4743-A1DB-954442105814}"/>
              </a:ext>
            </a:extLst>
          </p:cNvPr>
          <p:cNvSpPr>
            <a:spLocks noGrp="1"/>
          </p:cNvSpPr>
          <p:nvPr>
            <p:ph type="title"/>
          </p:nvPr>
        </p:nvSpPr>
        <p:spPr/>
        <p:txBody>
          <a:bodyPr/>
          <a:lstStyle/>
          <a:p>
            <a:r>
              <a:rPr lang="en-US" b="1" dirty="0"/>
              <a:t>Ease of Adoption</a:t>
            </a:r>
          </a:p>
        </p:txBody>
      </p:sp>
      <p:pic>
        <p:nvPicPr>
          <p:cNvPr id="6" name="Picture 5">
            <a:extLst>
              <a:ext uri="{FF2B5EF4-FFF2-40B4-BE49-F238E27FC236}">
                <a16:creationId xmlns:a16="http://schemas.microsoft.com/office/drawing/2014/main" xmlns="" id="{D9FB6C27-EA92-2842-8DA2-D81B48B75961}"/>
              </a:ext>
            </a:extLst>
          </p:cNvPr>
          <p:cNvPicPr>
            <a:picLocks noChangeAspect="1"/>
          </p:cNvPicPr>
          <p:nvPr/>
        </p:nvPicPr>
        <p:blipFill>
          <a:blip r:embed="rId2"/>
          <a:stretch>
            <a:fillRect/>
          </a:stretch>
        </p:blipFill>
        <p:spPr>
          <a:xfrm>
            <a:off x="487180" y="1532744"/>
            <a:ext cx="11277600" cy="4572000"/>
          </a:xfrm>
          <a:prstGeom prst="rect">
            <a:avLst/>
          </a:prstGeom>
        </p:spPr>
      </p:pic>
    </p:spTree>
    <p:extLst>
      <p:ext uri="{BB962C8B-B14F-4D97-AF65-F5344CB8AC3E}">
        <p14:creationId xmlns:p14="http://schemas.microsoft.com/office/powerpoint/2010/main" val="25921497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a:solidFill>
                  <a:schemeClr val="tx1">
                    <a:lumMod val="50000"/>
                    <a:lumOff val="50000"/>
                  </a:schemeClr>
                </a:solidFill>
              </a:rPr>
              <a:t>US ENERGY PRICE COMPARISON 2006 – 2018 </a:t>
            </a:r>
          </a:p>
        </p:txBody>
      </p:sp>
      <p:sp>
        <p:nvSpPr>
          <p:cNvPr id="2" name="TextBox 1"/>
          <p:cNvSpPr txBox="1"/>
          <p:nvPr/>
        </p:nvSpPr>
        <p:spPr>
          <a:xfrm>
            <a:off x="10991880" y="6019800"/>
            <a:ext cx="115307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Source: EIA.gov</a:t>
            </a:r>
          </a:p>
        </p:txBody>
      </p:sp>
      <p:graphicFrame>
        <p:nvGraphicFramePr>
          <p:cNvPr id="6" name="Content Placeholder 6">
            <a:extLst>
              <a:ext uri="{FF2B5EF4-FFF2-40B4-BE49-F238E27FC236}">
                <a16:creationId xmlns:a16="http://schemas.microsoft.com/office/drawing/2014/main" xmlns="" id="{DD86FAEF-67EA-4845-9E19-793CF582867A}"/>
              </a:ext>
            </a:extLst>
          </p:cNvPr>
          <p:cNvGraphicFramePr>
            <a:graphicFrameLocks noGrp="1"/>
          </p:cNvGraphicFramePr>
          <p:nvPr>
            <p:ph idx="1"/>
            <p:extLst/>
          </p:nvPr>
        </p:nvGraphicFramePr>
        <p:xfrm>
          <a:off x="609600" y="1269186"/>
          <a:ext cx="10972800" cy="5027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2488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305B8E5-1945-624E-B252-1D2170C6EB5C}"/>
              </a:ext>
            </a:extLst>
          </p:cNvPr>
          <p:cNvPicPr>
            <a:picLocks noChangeAspect="1"/>
          </p:cNvPicPr>
          <p:nvPr/>
        </p:nvPicPr>
        <p:blipFill>
          <a:blip r:embed="rId3"/>
          <a:stretch>
            <a:fillRect/>
          </a:stretch>
        </p:blipFill>
        <p:spPr>
          <a:xfrm>
            <a:off x="11280" y="4064"/>
            <a:ext cx="3046881" cy="2283129"/>
          </a:xfrm>
          <a:prstGeom prst="rect">
            <a:avLst/>
          </a:prstGeom>
          <a:ln>
            <a:noFill/>
          </a:ln>
        </p:spPr>
      </p:pic>
      <p:pic>
        <p:nvPicPr>
          <p:cNvPr id="6" name="Picture 5">
            <a:extLst>
              <a:ext uri="{FF2B5EF4-FFF2-40B4-BE49-F238E27FC236}">
                <a16:creationId xmlns="" xmlns:a16="http://schemas.microsoft.com/office/drawing/2014/main" id="{84E9F30D-709B-5541-910C-DD9BF4B8FE73}"/>
              </a:ext>
            </a:extLst>
          </p:cNvPr>
          <p:cNvPicPr>
            <a:picLocks noChangeAspect="1"/>
          </p:cNvPicPr>
          <p:nvPr/>
        </p:nvPicPr>
        <p:blipFill>
          <a:blip r:embed="rId4"/>
          <a:stretch>
            <a:fillRect/>
          </a:stretch>
        </p:blipFill>
        <p:spPr>
          <a:xfrm>
            <a:off x="3049119" y="4063"/>
            <a:ext cx="3046880" cy="2283128"/>
          </a:xfrm>
          <a:prstGeom prst="rect">
            <a:avLst/>
          </a:prstGeom>
          <a:ln>
            <a:noFill/>
          </a:ln>
        </p:spPr>
      </p:pic>
      <p:pic>
        <p:nvPicPr>
          <p:cNvPr id="7" name="Picture 6">
            <a:extLst>
              <a:ext uri="{FF2B5EF4-FFF2-40B4-BE49-F238E27FC236}">
                <a16:creationId xmlns="" xmlns:a16="http://schemas.microsoft.com/office/drawing/2014/main" id="{1C4B101B-EEC3-5748-9938-C6CACCB99112}"/>
              </a:ext>
            </a:extLst>
          </p:cNvPr>
          <p:cNvPicPr>
            <a:picLocks noChangeAspect="1"/>
          </p:cNvPicPr>
          <p:nvPr/>
        </p:nvPicPr>
        <p:blipFill>
          <a:blip r:embed="rId5"/>
          <a:stretch>
            <a:fillRect/>
          </a:stretch>
        </p:blipFill>
        <p:spPr>
          <a:xfrm>
            <a:off x="6097119" y="4063"/>
            <a:ext cx="3046880" cy="2283128"/>
          </a:xfrm>
          <a:prstGeom prst="rect">
            <a:avLst/>
          </a:prstGeom>
          <a:ln>
            <a:noFill/>
          </a:ln>
        </p:spPr>
      </p:pic>
      <p:pic>
        <p:nvPicPr>
          <p:cNvPr id="8" name="Picture 7">
            <a:extLst>
              <a:ext uri="{FF2B5EF4-FFF2-40B4-BE49-F238E27FC236}">
                <a16:creationId xmlns="" xmlns:a16="http://schemas.microsoft.com/office/drawing/2014/main" id="{706BA560-B2FC-054D-B498-8881FC5EC148}"/>
              </a:ext>
            </a:extLst>
          </p:cNvPr>
          <p:cNvPicPr>
            <a:picLocks noChangeAspect="1"/>
          </p:cNvPicPr>
          <p:nvPr/>
        </p:nvPicPr>
        <p:blipFill>
          <a:blip r:embed="rId6"/>
          <a:stretch>
            <a:fillRect/>
          </a:stretch>
        </p:blipFill>
        <p:spPr>
          <a:xfrm>
            <a:off x="9143998" y="4063"/>
            <a:ext cx="3046879" cy="2283127"/>
          </a:xfrm>
          <a:prstGeom prst="rect">
            <a:avLst/>
          </a:prstGeom>
          <a:ln>
            <a:noFill/>
          </a:ln>
        </p:spPr>
      </p:pic>
      <p:pic>
        <p:nvPicPr>
          <p:cNvPr id="9" name="Picture 8">
            <a:extLst>
              <a:ext uri="{FF2B5EF4-FFF2-40B4-BE49-F238E27FC236}">
                <a16:creationId xmlns="" xmlns:a16="http://schemas.microsoft.com/office/drawing/2014/main" id="{A509BDEB-A5A1-FC4F-886E-C3AF5B6472B9}"/>
              </a:ext>
            </a:extLst>
          </p:cNvPr>
          <p:cNvPicPr>
            <a:picLocks noChangeAspect="1"/>
          </p:cNvPicPr>
          <p:nvPr/>
        </p:nvPicPr>
        <p:blipFill>
          <a:blip r:embed="rId7"/>
          <a:stretch>
            <a:fillRect/>
          </a:stretch>
        </p:blipFill>
        <p:spPr>
          <a:xfrm>
            <a:off x="11279" y="2279903"/>
            <a:ext cx="3046880" cy="2283128"/>
          </a:xfrm>
          <a:prstGeom prst="rect">
            <a:avLst/>
          </a:prstGeom>
          <a:ln>
            <a:noFill/>
          </a:ln>
        </p:spPr>
      </p:pic>
      <p:pic>
        <p:nvPicPr>
          <p:cNvPr id="10" name="Picture 9">
            <a:extLst>
              <a:ext uri="{FF2B5EF4-FFF2-40B4-BE49-F238E27FC236}">
                <a16:creationId xmlns="" xmlns:a16="http://schemas.microsoft.com/office/drawing/2014/main" id="{A9051C72-7E56-C041-B557-AA34578F2E06}"/>
              </a:ext>
            </a:extLst>
          </p:cNvPr>
          <p:cNvPicPr>
            <a:picLocks noChangeAspect="1"/>
          </p:cNvPicPr>
          <p:nvPr/>
        </p:nvPicPr>
        <p:blipFill>
          <a:blip r:embed="rId8"/>
          <a:stretch>
            <a:fillRect/>
          </a:stretch>
        </p:blipFill>
        <p:spPr>
          <a:xfrm>
            <a:off x="3049119" y="2279903"/>
            <a:ext cx="3046880" cy="2283128"/>
          </a:xfrm>
          <a:prstGeom prst="rect">
            <a:avLst/>
          </a:prstGeom>
          <a:ln>
            <a:noFill/>
          </a:ln>
        </p:spPr>
      </p:pic>
      <p:pic>
        <p:nvPicPr>
          <p:cNvPr id="11" name="Picture 10">
            <a:extLst>
              <a:ext uri="{FF2B5EF4-FFF2-40B4-BE49-F238E27FC236}">
                <a16:creationId xmlns="" xmlns:a16="http://schemas.microsoft.com/office/drawing/2014/main" id="{896C3BF7-221E-594D-A65E-010BB96C26A7}"/>
              </a:ext>
            </a:extLst>
          </p:cNvPr>
          <p:cNvPicPr>
            <a:picLocks noChangeAspect="1"/>
          </p:cNvPicPr>
          <p:nvPr/>
        </p:nvPicPr>
        <p:blipFill>
          <a:blip r:embed="rId9"/>
          <a:stretch>
            <a:fillRect/>
          </a:stretch>
        </p:blipFill>
        <p:spPr>
          <a:xfrm>
            <a:off x="6097119" y="2279903"/>
            <a:ext cx="3046879" cy="2283127"/>
          </a:xfrm>
          <a:prstGeom prst="rect">
            <a:avLst/>
          </a:prstGeom>
          <a:ln>
            <a:noFill/>
          </a:ln>
        </p:spPr>
      </p:pic>
      <p:pic>
        <p:nvPicPr>
          <p:cNvPr id="12" name="Picture 11">
            <a:extLst>
              <a:ext uri="{FF2B5EF4-FFF2-40B4-BE49-F238E27FC236}">
                <a16:creationId xmlns="" xmlns:a16="http://schemas.microsoft.com/office/drawing/2014/main" id="{3E3E645A-B652-9C4F-B539-B01517CEEB2A}"/>
              </a:ext>
            </a:extLst>
          </p:cNvPr>
          <p:cNvPicPr>
            <a:picLocks noChangeAspect="1"/>
          </p:cNvPicPr>
          <p:nvPr/>
        </p:nvPicPr>
        <p:blipFill>
          <a:blip r:embed="rId10"/>
          <a:stretch>
            <a:fillRect/>
          </a:stretch>
        </p:blipFill>
        <p:spPr>
          <a:xfrm>
            <a:off x="9145119" y="2279903"/>
            <a:ext cx="3046879" cy="2283127"/>
          </a:xfrm>
          <a:prstGeom prst="rect">
            <a:avLst/>
          </a:prstGeom>
          <a:ln>
            <a:noFill/>
          </a:ln>
        </p:spPr>
      </p:pic>
      <p:pic>
        <p:nvPicPr>
          <p:cNvPr id="13" name="Picture 12">
            <a:extLst>
              <a:ext uri="{FF2B5EF4-FFF2-40B4-BE49-F238E27FC236}">
                <a16:creationId xmlns="" xmlns:a16="http://schemas.microsoft.com/office/drawing/2014/main" id="{AD6B96AA-F923-0547-B298-3FF9C4B8892B}"/>
              </a:ext>
            </a:extLst>
          </p:cNvPr>
          <p:cNvPicPr>
            <a:picLocks noChangeAspect="1"/>
          </p:cNvPicPr>
          <p:nvPr/>
        </p:nvPicPr>
        <p:blipFill>
          <a:blip r:embed="rId11"/>
          <a:stretch>
            <a:fillRect/>
          </a:stretch>
        </p:blipFill>
        <p:spPr>
          <a:xfrm>
            <a:off x="11279" y="4555741"/>
            <a:ext cx="3046880" cy="2283128"/>
          </a:xfrm>
          <a:prstGeom prst="rect">
            <a:avLst/>
          </a:prstGeom>
          <a:ln>
            <a:noFill/>
          </a:ln>
        </p:spPr>
      </p:pic>
      <p:pic>
        <p:nvPicPr>
          <p:cNvPr id="14" name="Picture 13">
            <a:extLst>
              <a:ext uri="{FF2B5EF4-FFF2-40B4-BE49-F238E27FC236}">
                <a16:creationId xmlns="" xmlns:a16="http://schemas.microsoft.com/office/drawing/2014/main" id="{2FEDAC83-809E-2D42-8878-0EDF4F8C32EE}"/>
              </a:ext>
            </a:extLst>
          </p:cNvPr>
          <p:cNvPicPr>
            <a:picLocks noChangeAspect="1"/>
          </p:cNvPicPr>
          <p:nvPr/>
        </p:nvPicPr>
        <p:blipFill>
          <a:blip r:embed="rId12"/>
          <a:stretch>
            <a:fillRect/>
          </a:stretch>
        </p:blipFill>
        <p:spPr>
          <a:xfrm>
            <a:off x="3049119" y="4555742"/>
            <a:ext cx="3046879" cy="2283127"/>
          </a:xfrm>
          <a:prstGeom prst="rect">
            <a:avLst/>
          </a:prstGeom>
          <a:ln>
            <a:noFill/>
          </a:ln>
        </p:spPr>
      </p:pic>
      <p:pic>
        <p:nvPicPr>
          <p:cNvPr id="15" name="Picture 14">
            <a:extLst>
              <a:ext uri="{FF2B5EF4-FFF2-40B4-BE49-F238E27FC236}">
                <a16:creationId xmlns="" xmlns:a16="http://schemas.microsoft.com/office/drawing/2014/main" id="{E0238BAD-254C-AC41-96B8-D9979676E90A}"/>
              </a:ext>
            </a:extLst>
          </p:cNvPr>
          <p:cNvPicPr>
            <a:picLocks noChangeAspect="1"/>
          </p:cNvPicPr>
          <p:nvPr/>
        </p:nvPicPr>
        <p:blipFill>
          <a:blip r:embed="rId13"/>
          <a:stretch>
            <a:fillRect/>
          </a:stretch>
        </p:blipFill>
        <p:spPr>
          <a:xfrm>
            <a:off x="6097119" y="4555742"/>
            <a:ext cx="3046879" cy="2283127"/>
          </a:xfrm>
          <a:prstGeom prst="rect">
            <a:avLst/>
          </a:prstGeom>
          <a:ln>
            <a:noFill/>
          </a:ln>
        </p:spPr>
      </p:pic>
      <p:pic>
        <p:nvPicPr>
          <p:cNvPr id="16" name="Picture 15">
            <a:extLst>
              <a:ext uri="{FF2B5EF4-FFF2-40B4-BE49-F238E27FC236}">
                <a16:creationId xmlns="" xmlns:a16="http://schemas.microsoft.com/office/drawing/2014/main" id="{3070212F-3A43-984D-B8A7-F8DEAEA180E1}"/>
              </a:ext>
            </a:extLst>
          </p:cNvPr>
          <p:cNvPicPr>
            <a:picLocks noChangeAspect="1"/>
          </p:cNvPicPr>
          <p:nvPr/>
        </p:nvPicPr>
        <p:blipFill>
          <a:blip r:embed="rId14"/>
          <a:stretch>
            <a:fillRect/>
          </a:stretch>
        </p:blipFill>
        <p:spPr>
          <a:xfrm>
            <a:off x="9145119" y="4555742"/>
            <a:ext cx="3046877" cy="2283127"/>
          </a:xfrm>
          <a:prstGeom prst="rect">
            <a:avLst/>
          </a:prstGeom>
          <a:ln>
            <a:noFill/>
          </a:ln>
        </p:spPr>
      </p:pic>
    </p:spTree>
    <p:extLst>
      <p:ext uri="{BB962C8B-B14F-4D97-AF65-F5344CB8AC3E}">
        <p14:creationId xmlns:p14="http://schemas.microsoft.com/office/powerpoint/2010/main" val="11747411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AA265A0-0542-E844-A022-38D7E6C5A255}"/>
              </a:ext>
            </a:extLst>
          </p:cNvPr>
          <p:cNvPicPr>
            <a:picLocks noChangeAspect="1"/>
          </p:cNvPicPr>
          <p:nvPr/>
        </p:nvPicPr>
        <p:blipFill rotWithShape="1">
          <a:blip r:embed="rId3"/>
          <a:srcRect l="7626" t="13011" r="6248" b="13209"/>
          <a:stretch/>
        </p:blipFill>
        <p:spPr>
          <a:xfrm>
            <a:off x="0" y="490082"/>
            <a:ext cx="12198088" cy="5877836"/>
          </a:xfrm>
          <a:prstGeom prst="rect">
            <a:avLst/>
          </a:prstGeom>
        </p:spPr>
      </p:pic>
      <p:pic>
        <p:nvPicPr>
          <p:cNvPr id="10" name="Picture 9">
            <a:extLst>
              <a:ext uri="{FF2B5EF4-FFF2-40B4-BE49-F238E27FC236}">
                <a16:creationId xmlns="" xmlns:a16="http://schemas.microsoft.com/office/drawing/2014/main" id="{24BFD56B-05E4-1849-BC08-8B3166FE2A25}"/>
              </a:ext>
            </a:extLst>
          </p:cNvPr>
          <p:cNvPicPr>
            <a:picLocks noChangeAspect="1"/>
          </p:cNvPicPr>
          <p:nvPr/>
        </p:nvPicPr>
        <p:blipFill rotWithShape="1">
          <a:blip r:embed="rId4"/>
          <a:srcRect t="87144"/>
          <a:stretch/>
        </p:blipFill>
        <p:spPr>
          <a:xfrm>
            <a:off x="0" y="6151419"/>
            <a:ext cx="12192000" cy="706581"/>
          </a:xfrm>
          <a:prstGeom prst="rect">
            <a:avLst/>
          </a:prstGeom>
        </p:spPr>
      </p:pic>
    </p:spTree>
    <p:extLst>
      <p:ext uri="{BB962C8B-B14F-4D97-AF65-F5344CB8AC3E}">
        <p14:creationId xmlns:p14="http://schemas.microsoft.com/office/powerpoint/2010/main" val="294451928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ides WITHOUT Photos">
  <a:themeElements>
    <a:clrScheme name="PERC 2018">
      <a:dk1>
        <a:srgbClr val="4D4D4F"/>
      </a:dk1>
      <a:lt1>
        <a:srgbClr val="FFFFFF"/>
      </a:lt1>
      <a:dk2>
        <a:srgbClr val="44546A"/>
      </a:dk2>
      <a:lt2>
        <a:srgbClr val="E7E6E6"/>
      </a:lt2>
      <a:accent1>
        <a:srgbClr val="0049EB"/>
      </a:accent1>
      <a:accent2>
        <a:srgbClr val="002654"/>
      </a:accent2>
      <a:accent3>
        <a:srgbClr val="808082"/>
      </a:accent3>
      <a:accent4>
        <a:srgbClr val="E5E5E5"/>
      </a:accent4>
      <a:accent5>
        <a:srgbClr val="002E87"/>
      </a:accent5>
      <a:accent6>
        <a:srgbClr val="DB3033"/>
      </a:accent6>
      <a:hlink>
        <a:srgbClr val="0563C1"/>
      </a:hlink>
      <a:folHlink>
        <a:srgbClr val="0026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lides WITH Photos">
  <a:themeElements>
    <a:clrScheme name="PERC 2018">
      <a:dk1>
        <a:srgbClr val="4D4D4F"/>
      </a:dk1>
      <a:lt1>
        <a:srgbClr val="FFFFFF"/>
      </a:lt1>
      <a:dk2>
        <a:srgbClr val="44546A"/>
      </a:dk2>
      <a:lt2>
        <a:srgbClr val="E7E6E6"/>
      </a:lt2>
      <a:accent1>
        <a:srgbClr val="0049EB"/>
      </a:accent1>
      <a:accent2>
        <a:srgbClr val="002654"/>
      </a:accent2>
      <a:accent3>
        <a:srgbClr val="808082"/>
      </a:accent3>
      <a:accent4>
        <a:srgbClr val="E5E5E5"/>
      </a:accent4>
      <a:accent5>
        <a:srgbClr val="002E87"/>
      </a:accent5>
      <a:accent6>
        <a:srgbClr val="DB3033"/>
      </a:accent6>
      <a:hlink>
        <a:srgbClr val="0563C1"/>
      </a:hlink>
      <a:folHlink>
        <a:srgbClr val="0026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rebuilt Slides WITH Photos">
  <a:themeElements>
    <a:clrScheme name="PERC 2018">
      <a:dk1>
        <a:srgbClr val="4D4D4F"/>
      </a:dk1>
      <a:lt1>
        <a:srgbClr val="FFFFFF"/>
      </a:lt1>
      <a:dk2>
        <a:srgbClr val="44546A"/>
      </a:dk2>
      <a:lt2>
        <a:srgbClr val="E7E6E6"/>
      </a:lt2>
      <a:accent1>
        <a:srgbClr val="0049EB"/>
      </a:accent1>
      <a:accent2>
        <a:srgbClr val="002654"/>
      </a:accent2>
      <a:accent3>
        <a:srgbClr val="808082"/>
      </a:accent3>
      <a:accent4>
        <a:srgbClr val="E5E5E5"/>
      </a:accent4>
      <a:accent5>
        <a:srgbClr val="002E87"/>
      </a:accent5>
      <a:accent6>
        <a:srgbClr val="DB3033"/>
      </a:accent6>
      <a:hlink>
        <a:srgbClr val="0563C1"/>
      </a:hlink>
      <a:folHlink>
        <a:srgbClr val="0026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5064</TotalTime>
  <Words>819</Words>
  <Application>Microsoft Office PowerPoint</Application>
  <PresentationFormat>Custom</PresentationFormat>
  <Paragraphs>132</Paragraphs>
  <Slides>29</Slides>
  <Notes>16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Slides WITHOUT Photos</vt:lpstr>
      <vt:lpstr>Slides WITH Photos</vt:lpstr>
      <vt:lpstr>Prebuilt Slides WITH Photos</vt:lpstr>
      <vt:lpstr>think-cell Slide</vt:lpstr>
      <vt:lpstr>PowerPoint Presentation</vt:lpstr>
      <vt:lpstr>WHO IS PERC?</vt:lpstr>
      <vt:lpstr>WHAT IS PROPANE?</vt:lpstr>
      <vt:lpstr>PowerPoint Presentation</vt:lpstr>
      <vt:lpstr>WHY FLEETS CHOOSE PROPANE AUTOGAS</vt:lpstr>
      <vt:lpstr>Ease of Adoption</vt:lpstr>
      <vt:lpstr>PowerPoint Presentation</vt:lpstr>
      <vt:lpstr>PowerPoint Presentation</vt:lpstr>
      <vt:lpstr>PowerPoint Presentation</vt:lpstr>
      <vt:lpstr>PowerPoint Presentation</vt:lpstr>
      <vt:lpstr>1980</vt:lpstr>
      <vt:lpstr>2019</vt:lpstr>
      <vt:lpstr>PowerPoint Presentation</vt:lpstr>
      <vt:lpstr>The Diesel We Know Today</vt:lpstr>
      <vt:lpstr> Maintenance</vt:lpstr>
      <vt:lpstr>Preventative Maintenance</vt:lpstr>
      <vt:lpstr>PowerPoint Presentation</vt:lpstr>
      <vt:lpstr>PowerPoint Presentation</vt:lpstr>
      <vt:lpstr>PowerPoint Presentation</vt:lpstr>
      <vt:lpstr>PowerPoint Presentation</vt:lpstr>
      <vt:lpstr>PowerPoint Presentation</vt:lpstr>
      <vt:lpstr>Everyday, propane buses transport over 1 million students across the U.S.</vt:lpstr>
      <vt:lpstr>Propane School Bus Deployments</vt:lpstr>
      <vt:lpstr>Emissions reduction</vt:lpstr>
      <vt:lpstr>PowerPoint Presentation</vt:lpstr>
      <vt:lpstr>Refueling Infrastructure Cost Comparison</vt:lpstr>
      <vt:lpstr>Similarly Equipped Blue Bird Type C Bus</vt:lpstr>
      <vt:lpstr>Emission Reductions Where Needed Most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 Nass</dc:creator>
  <cp:lastModifiedBy>David</cp:lastModifiedBy>
  <cp:revision>187</cp:revision>
  <cp:lastPrinted>2019-03-28T00:12:51Z</cp:lastPrinted>
  <dcterms:created xsi:type="dcterms:W3CDTF">2018-06-28T15:24:02Z</dcterms:created>
  <dcterms:modified xsi:type="dcterms:W3CDTF">2019-10-04T12:20:04Z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4079729</vt:lpwstr>
  </property>
  <property fmtid="{D5CDD505-2E9C-101B-9397-08002B2CF9AE}" pid="3" name="NXPowerLiteSettings">
    <vt:lpwstr>C700052003A000</vt:lpwstr>
  </property>
  <property fmtid="{D5CDD505-2E9C-101B-9397-08002B2CF9AE}" pid="4" name="NXPowerLiteVersion">
    <vt:lpwstr>D8.0.4</vt:lpwstr>
  </property>
</Properties>
</file>