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8" r:id="rId3"/>
    <p:sldId id="258" r:id="rId4"/>
    <p:sldId id="285" r:id="rId5"/>
    <p:sldId id="283" r:id="rId6"/>
    <p:sldId id="287" r:id="rId7"/>
    <p:sldId id="277" r:id="rId8"/>
    <p:sldId id="286" r:id="rId9"/>
    <p:sldId id="279" r:id="rId10"/>
    <p:sldId id="262" r:id="rId11"/>
    <p:sldId id="276" r:id="rId12"/>
    <p:sldId id="288" r:id="rId13"/>
    <p:sldId id="269" r:id="rId14"/>
    <p:sldId id="275" r:id="rId15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6002-E27C-8C41-835A-BC5FAA934898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37459-04E3-BF49-A7BE-85867A4BC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C25F1-1633-394D-8E53-279F21A88DF9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D195-B3EF-CE40-9E8B-20675963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3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3515-3867-824F-BE6F-CE5B930F07E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6FFF-F3A9-F840-8360-6885C9CDC226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8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CDBA-8717-A94C-AC84-D5313C08B54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2AE6-5C46-9049-B1CF-E4A815F32EAA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C9EC-A08C-724A-A979-7C78C76285D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A7C7-9FC8-4A42-A4A8-2D8369BFC43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9A3A-B478-504C-B41E-9B162380BDB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7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F4F5-7BBD-224F-9244-09CADD83CF3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9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3EB5-4A9C-8640-8D44-B0C86912275B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6769-F561-C547-8926-CE539978285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100-ADF4-8544-92D2-BB199DDEF353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1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F91A-4DA8-2748-BDAF-4FB50D5CBB4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9F35-1D8E-3F41-96EA-FBFFA6C0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4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8438"/>
            <a:ext cx="8229600" cy="114268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  <a:t>Mike Morrissey – ALT WHEELS</a:t>
            </a:r>
            <a:b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</a:br>
            <a: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  <a:t>Clean Corridors – Propane</a:t>
            </a:r>
            <a:b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</a:br>
            <a: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  <a:t>Pride Station – Hartford, CT</a:t>
            </a:r>
            <a:br>
              <a:rPr lang="en-US" sz="1800" b="1" dirty="0">
                <a:solidFill>
                  <a:srgbClr val="0021E2"/>
                </a:solidFill>
                <a:latin typeface="Garamond"/>
                <a:cs typeface="Garamond"/>
              </a:rPr>
            </a:br>
            <a:endParaRPr lang="en-US" sz="1800" b="1" dirty="0">
              <a:solidFill>
                <a:srgbClr val="0021E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" y="2428239"/>
            <a:ext cx="7965440" cy="2961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873D0-F569-45F5-A7FA-E12E2FABF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2" y="2671762"/>
            <a:ext cx="2657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2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Features of Hocon Autogas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algn="just"/>
            <a:r>
              <a:rPr lang="en-US" sz="1900" b="1" dirty="0">
                <a:cs typeface="Garamond"/>
              </a:rPr>
              <a:t>18K Above ground storage with an associated Bulk Plant capability</a:t>
            </a:r>
          </a:p>
          <a:p>
            <a:pPr lvl="0"/>
            <a:r>
              <a:rPr lang="en-US" sz="1900" b="1" dirty="0"/>
              <a:t>Single Dual Hose Autogas Dispenser under weather canopy</a:t>
            </a:r>
          </a:p>
          <a:p>
            <a:pPr lvl="0"/>
            <a:r>
              <a:rPr lang="en-US" sz="1900" b="1" dirty="0"/>
              <a:t>2</a:t>
            </a:r>
            <a:r>
              <a:rPr lang="en-US" sz="1900" b="1" baseline="30000" dirty="0"/>
              <a:t>nd</a:t>
            </a:r>
            <a:r>
              <a:rPr lang="en-US" sz="1900" b="1" dirty="0"/>
              <a:t> Autogas Dispenser will be installed in the future</a:t>
            </a:r>
          </a:p>
          <a:p>
            <a:pPr lvl="0"/>
            <a:r>
              <a:rPr lang="en-US" sz="1900" b="1" dirty="0"/>
              <a:t>Dispensers rated at 15 gallons/minute comparable to gasoline/diesel pumps</a:t>
            </a:r>
          </a:p>
          <a:p>
            <a:pPr lvl="0"/>
            <a:r>
              <a:rPr lang="en-US" sz="1900" b="1" dirty="0"/>
              <a:t>Low Emission Nozzles – No PPM required</a:t>
            </a:r>
          </a:p>
          <a:p>
            <a:pPr lvl="0"/>
            <a:r>
              <a:rPr lang="en-US" sz="1900" b="1" dirty="0"/>
              <a:t>Dispensers are fully integrated, customizable web-based unit</a:t>
            </a:r>
          </a:p>
          <a:p>
            <a:pPr lvl="0"/>
            <a:r>
              <a:rPr lang="en-US" sz="1900" b="1" dirty="0"/>
              <a:t>Accommodates Transport Delivery</a:t>
            </a:r>
          </a:p>
          <a:p>
            <a:pPr lvl="0"/>
            <a:r>
              <a:rPr lang="en-US" sz="1900" b="1" dirty="0"/>
              <a:t>Back up storage to support Electric Generation equipment </a:t>
            </a:r>
          </a:p>
          <a:p>
            <a:pPr lvl="0"/>
            <a:endParaRPr lang="en-US" sz="1800" b="1" dirty="0"/>
          </a:p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520" y="1166949"/>
            <a:ext cx="5811520" cy="722568"/>
          </a:xfrm>
        </p:spPr>
        <p:txBody>
          <a:bodyPr>
            <a:noAutofit/>
          </a:bodyPr>
          <a:lstStyle/>
          <a:p>
            <a:br>
              <a:rPr lang="en-US" sz="2000" b="1" dirty="0">
                <a:solidFill>
                  <a:srgbClr val="0021E2"/>
                </a:solidFill>
                <a:latin typeface="Garamond"/>
                <a:cs typeface="Garamond"/>
              </a:rPr>
            </a:br>
            <a:br>
              <a:rPr lang="en-US" sz="2000" b="1" dirty="0">
                <a:solidFill>
                  <a:srgbClr val="0021E2"/>
                </a:solidFill>
                <a:latin typeface="Garamond"/>
                <a:cs typeface="Garamond"/>
              </a:rPr>
            </a:br>
            <a:r>
              <a:rPr lang="en-US" sz="1600" b="1" dirty="0">
                <a:solidFill>
                  <a:srgbClr val="0021E2"/>
                </a:solidFill>
                <a:latin typeface="Garamond"/>
                <a:cs typeface="Garamond"/>
              </a:rPr>
              <a:t>Dual Hose Dispenser on Island</a:t>
            </a:r>
            <a:b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</a:br>
            <a:b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</a:br>
            <a:endParaRPr lang="en-US" sz="2800" b="1" dirty="0">
              <a:solidFill>
                <a:srgbClr val="0021E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161"/>
            <a:ext cx="8229600" cy="4123678"/>
          </a:xfrm>
        </p:spPr>
        <p:txBody>
          <a:bodyPr>
            <a:normAutofit/>
          </a:bodyPr>
          <a:lstStyle/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211D3-0031-4431-9465-C5E8FC50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37" y="2042161"/>
            <a:ext cx="2443163" cy="41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520" y="1166949"/>
            <a:ext cx="5811520" cy="722568"/>
          </a:xfrm>
        </p:spPr>
        <p:txBody>
          <a:bodyPr>
            <a:noAutofit/>
          </a:bodyPr>
          <a:lstStyle/>
          <a:p>
            <a:br>
              <a:rPr lang="en-US" sz="2000" b="1" dirty="0">
                <a:solidFill>
                  <a:srgbClr val="0021E2"/>
                </a:solidFill>
                <a:latin typeface="Garamond"/>
                <a:cs typeface="Garamond"/>
              </a:rPr>
            </a:br>
            <a:br>
              <a:rPr lang="en-US" sz="2000" b="1" dirty="0">
                <a:solidFill>
                  <a:srgbClr val="0021E2"/>
                </a:solidFill>
                <a:latin typeface="Garamond"/>
                <a:cs typeface="Garamond"/>
              </a:rPr>
            </a:br>
            <a:r>
              <a:rPr lang="en-US" sz="1600" b="1" dirty="0">
                <a:solidFill>
                  <a:srgbClr val="0021E2"/>
                </a:solidFill>
                <a:latin typeface="Garamond"/>
                <a:cs typeface="Garamond"/>
              </a:rPr>
              <a:t>Low Emission Nozzle</a:t>
            </a:r>
            <a:b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</a:br>
            <a:b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</a:br>
            <a:endParaRPr lang="en-US" sz="2800" b="1" dirty="0">
              <a:solidFill>
                <a:srgbClr val="0021E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161"/>
            <a:ext cx="8229600" cy="4123678"/>
          </a:xfrm>
        </p:spPr>
        <p:txBody>
          <a:bodyPr>
            <a:normAutofit/>
          </a:bodyPr>
          <a:lstStyle/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71B01-77D0-49AF-8CD3-377063AB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80" y="2268065"/>
            <a:ext cx="4976507" cy="3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8882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Transport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79"/>
            <a:ext cx="8229600" cy="3073083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6" y="2387792"/>
            <a:ext cx="4883876" cy="27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5"/>
            <a:ext cx="8229600" cy="32570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Thank you for your time – Go </a:t>
            </a:r>
            <a:r>
              <a:rPr lang="en-US" sz="2800" b="1" i="1" dirty="0">
                <a:solidFill>
                  <a:srgbClr val="0021E2"/>
                </a:solidFill>
                <a:latin typeface="Garamond"/>
                <a:cs typeface="Garamond"/>
              </a:rPr>
              <a:t>Autogas</a:t>
            </a:r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79"/>
            <a:ext cx="8229600" cy="3073083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Aerial View of Leibert RD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AF734-8A20-463C-90D8-27E49AC6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33467"/>
            <a:ext cx="4569460" cy="3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Leibert Road Hartford 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6"/>
            <a:ext cx="8229600" cy="3884023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DDCB3-1E4C-44DF-A0F9-2F6F621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58051"/>
            <a:ext cx="4531360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Now under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6"/>
            <a:ext cx="8229600" cy="3884023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8F641-65BF-40B8-A0CF-8D4F29DC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296" y="2508722"/>
            <a:ext cx="4403407" cy="29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Alternative Fuels – Pride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BA5A7-4B65-427C-AA71-667B1CED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2938303"/>
            <a:ext cx="61150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Compressed Natural Gas -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378FE-EA14-4CE7-98FD-3298E47D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2943497"/>
            <a:ext cx="17716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Hydrogen - Toyota /Air Liquide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F0D6D-29C2-4A12-B2F1-F1B09679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05" y="2275591"/>
            <a:ext cx="4488815" cy="35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EV Charging - Tesla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78F89-8CF9-48BC-938C-CA25C75F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79" y="2372307"/>
            <a:ext cx="4859655" cy="33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206"/>
            <a:ext cx="8229600" cy="7924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1E2"/>
                </a:solidFill>
                <a:latin typeface="Garamond"/>
                <a:cs typeface="Garamond"/>
              </a:rPr>
              <a:t>Propane – 18K Above 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238546"/>
          </a:xfrm>
        </p:spPr>
        <p:txBody>
          <a:bodyPr>
            <a:normAutofit/>
          </a:bodyPr>
          <a:lstStyle/>
          <a:p>
            <a:pPr algn="just"/>
            <a:endParaRPr lang="en-US" sz="19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>
              <a:latin typeface="Calibri" panose="020F0502020204030204" pitchFamily="34" charset="0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900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65838"/>
            <a:ext cx="2133600" cy="365125"/>
          </a:xfrm>
        </p:spPr>
        <p:txBody>
          <a:bodyPr/>
          <a:lstStyle/>
          <a:p>
            <a:fld id="{BEED9F35-1D8E-3F41-96EA-FBFFA6C0C1F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2C34C-DA49-40DC-A95A-DD909492D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472525"/>
            <a:ext cx="54864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139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Theme</vt:lpstr>
      <vt:lpstr>Mike Morrissey – ALT WHEELS Clean Corridors – Propane Pride Station – Hartford, CT </vt:lpstr>
      <vt:lpstr>Aerial View of Leibert RD location</vt:lpstr>
      <vt:lpstr>Leibert Road Hartford CT</vt:lpstr>
      <vt:lpstr>Now under construction </vt:lpstr>
      <vt:lpstr>Alternative Fuels – Pride Store</vt:lpstr>
      <vt:lpstr>Compressed Natural Gas - Future</vt:lpstr>
      <vt:lpstr>Hydrogen - Toyota /Air Liquide</vt:lpstr>
      <vt:lpstr>EV Charging - Tesla </vt:lpstr>
      <vt:lpstr>Propane – 18K Above Ground </vt:lpstr>
      <vt:lpstr>Features of Hocon Autogas System</vt:lpstr>
      <vt:lpstr>  Dual Hose Dispenser on Island  </vt:lpstr>
      <vt:lpstr>  Low Emission Nozzle  </vt:lpstr>
      <vt:lpstr>Transport Delivery</vt:lpstr>
      <vt:lpstr>Thank you for your time – Go Autogas!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Discount Power</dc:creator>
  <cp:lastModifiedBy>Barry Carr</cp:lastModifiedBy>
  <cp:revision>137</cp:revision>
  <cp:lastPrinted>2016-06-02T10:29:42Z</cp:lastPrinted>
  <dcterms:created xsi:type="dcterms:W3CDTF">2015-03-10T19:58:49Z</dcterms:created>
  <dcterms:modified xsi:type="dcterms:W3CDTF">2019-10-07T13:05:15Z</dcterms:modified>
</cp:coreProperties>
</file>