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0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0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7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3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5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9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2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9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7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3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406C-30FB-4248-BC28-6FB22BD4C4E8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6199-17B8-4E7E-BF33-1C8FEA34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7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9454C25-61FC-4AAE-AF16-EFBEC07A73FE}"/>
              </a:ext>
            </a:extLst>
          </p:cNvPr>
          <p:cNvSpPr txBox="1">
            <a:spLocks/>
          </p:cNvSpPr>
          <p:nvPr/>
        </p:nvSpPr>
        <p:spPr>
          <a:xfrm>
            <a:off x="738988" y="1801880"/>
            <a:ext cx="8580423" cy="5324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lang="en-US" sz="2000" b="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75000"/>
              <a:buFont typeface="Wingdings" panose="05000000000000000000" pitchFamily="2" charset="2"/>
              <a:buChar char="§"/>
              <a:defRPr lang="en-US" sz="1800" b="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50000"/>
              <a:buFont typeface="Wingdings" panose="05000000000000000000" pitchFamily="2" charset="2"/>
              <a:buChar char="§"/>
              <a:defRPr lang="en-US" sz="1600" b="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40000"/>
              <a:buFont typeface="Wingdings" panose="05000000000000000000" pitchFamily="2" charset="2"/>
              <a:buChar char="§"/>
              <a:defRPr lang="en-US" sz="1400" b="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40000"/>
              <a:buFont typeface="Wingdings" panose="05000000000000000000" pitchFamily="2" charset="2"/>
              <a:buChar char="§"/>
              <a:defRPr lang="en-US" sz="1200" b="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471,000 school buses move 26MM students each school day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55% of kids ride school buses 260MM miles / day 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(52MM x 5 mile average)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School bus fleet size is 2.5X transit, coach, air and rail combined and is 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8X more than transit alone!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On school days, school buses carry 2X as many passengers as all transit services combined: subway, rail, transit and paratransit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All US airlines flew 741,600,000 passengers combined in 2017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That’s about 2.03MM / day, less than 7% of all school buses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~93% of school buses are diesel nationwide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37,000 are alt fuel: Propane, Gas, CNG or Electric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30,833 are Blue Bird School Buses (Blue Bird + Micro Bird)</a:t>
            </a: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0D64EAAC-7731-4544-A0FF-89FE094BC7AD}"/>
              </a:ext>
            </a:extLst>
          </p:cNvPr>
          <p:cNvSpPr txBox="1">
            <a:spLocks/>
          </p:cNvSpPr>
          <p:nvPr/>
        </p:nvSpPr>
        <p:spPr>
          <a:xfrm>
            <a:off x="805664" y="801756"/>
            <a:ext cx="8466138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School Bus Facts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6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Verdana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Riccio, Marc</dc:creator>
  <cp:lastModifiedBy>Riccio, Marc</cp:lastModifiedBy>
  <cp:revision>1</cp:revision>
  <dcterms:created xsi:type="dcterms:W3CDTF">2019-09-30T17:58:04Z</dcterms:created>
  <dcterms:modified xsi:type="dcterms:W3CDTF">2019-09-30T17:58:58Z</dcterms:modified>
</cp:coreProperties>
</file>