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87" r:id="rId3"/>
    <p:sldId id="566" r:id="rId4"/>
    <p:sldId id="567" r:id="rId5"/>
    <p:sldId id="550" r:id="rId6"/>
    <p:sldId id="557" r:id="rId7"/>
    <p:sldId id="554" r:id="rId8"/>
    <p:sldId id="498" r:id="rId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0B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72140" autoAdjust="0"/>
  </p:normalViewPr>
  <p:slideViewPr>
    <p:cSldViewPr>
      <p:cViewPr varScale="1">
        <p:scale>
          <a:sx n="61" d="100"/>
          <a:sy n="61" d="100"/>
        </p:scale>
        <p:origin x="736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26E27-8D11-4EBE-AAC0-C83A117AED1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AEDF08-4989-4A6A-AEB5-505B4A06A2CD}">
      <dgm:prSet phldrT="[Text]"/>
      <dgm:spPr/>
      <dgm:t>
        <a:bodyPr/>
        <a:lstStyle/>
        <a:p>
          <a:r>
            <a:rPr lang="en-US" dirty="0"/>
            <a:t>Training &amp; Education (continuous)</a:t>
          </a:r>
        </a:p>
      </dgm:t>
    </dgm:pt>
    <dgm:pt modelId="{9F5E0263-A15F-41B2-BA81-6F0B00625CB1}" type="parTrans" cxnId="{F92352B7-6793-4AA0-AEFB-4F99BBD82DA1}">
      <dgm:prSet/>
      <dgm:spPr/>
      <dgm:t>
        <a:bodyPr/>
        <a:lstStyle/>
        <a:p>
          <a:endParaRPr lang="en-US"/>
        </a:p>
      </dgm:t>
    </dgm:pt>
    <dgm:pt modelId="{ABED365C-490A-49EA-9E53-FF2C6C21074E}" type="sibTrans" cxnId="{F92352B7-6793-4AA0-AEFB-4F99BBD82DA1}">
      <dgm:prSet/>
      <dgm:spPr/>
      <dgm:t>
        <a:bodyPr/>
        <a:lstStyle/>
        <a:p>
          <a:endParaRPr lang="en-US"/>
        </a:p>
      </dgm:t>
    </dgm:pt>
    <dgm:pt modelId="{45940B97-F12B-40D3-B152-F5B461E71D67}">
      <dgm:prSet phldrT="[Text]"/>
      <dgm:spPr/>
      <dgm:t>
        <a:bodyPr/>
        <a:lstStyle/>
        <a:p>
          <a:r>
            <a:rPr lang="en-US" dirty="0"/>
            <a:t>Vehicle Operator</a:t>
          </a:r>
        </a:p>
      </dgm:t>
    </dgm:pt>
    <dgm:pt modelId="{5CBC119A-EAB1-4AF1-8559-7EC6BB2C778F}" type="parTrans" cxnId="{ADF7753A-10F6-441F-AA7A-0A98B9144660}">
      <dgm:prSet/>
      <dgm:spPr/>
      <dgm:t>
        <a:bodyPr/>
        <a:lstStyle/>
        <a:p>
          <a:endParaRPr lang="en-US"/>
        </a:p>
      </dgm:t>
    </dgm:pt>
    <dgm:pt modelId="{7912DAB7-B35A-4EFD-9D12-D2297A55D142}" type="sibTrans" cxnId="{ADF7753A-10F6-441F-AA7A-0A98B9144660}">
      <dgm:prSet/>
      <dgm:spPr/>
      <dgm:t>
        <a:bodyPr/>
        <a:lstStyle/>
        <a:p>
          <a:endParaRPr lang="en-US"/>
        </a:p>
      </dgm:t>
    </dgm:pt>
    <dgm:pt modelId="{B347DA69-6BB9-489D-A43D-585CF21566AE}">
      <dgm:prSet phldrT="[Text]"/>
      <dgm:spPr/>
      <dgm:t>
        <a:bodyPr/>
        <a:lstStyle/>
        <a:p>
          <a:r>
            <a:rPr lang="en-US" dirty="0"/>
            <a:t>Fleet Management and Analyst</a:t>
          </a:r>
        </a:p>
      </dgm:t>
    </dgm:pt>
    <dgm:pt modelId="{F6254B3B-4C2D-4F6F-8116-BC964F9699AF}" type="parTrans" cxnId="{EDA3C217-1CE5-4F64-AA65-9FBFBC790B31}">
      <dgm:prSet/>
      <dgm:spPr/>
      <dgm:t>
        <a:bodyPr/>
        <a:lstStyle/>
        <a:p>
          <a:endParaRPr lang="en-US"/>
        </a:p>
      </dgm:t>
    </dgm:pt>
    <dgm:pt modelId="{8715B6D0-9E35-44B2-8AA9-8197D49764F8}" type="sibTrans" cxnId="{EDA3C217-1CE5-4F64-AA65-9FBFBC790B31}">
      <dgm:prSet/>
      <dgm:spPr/>
      <dgm:t>
        <a:bodyPr/>
        <a:lstStyle/>
        <a:p>
          <a:endParaRPr lang="en-US"/>
        </a:p>
      </dgm:t>
    </dgm:pt>
    <dgm:pt modelId="{A5CA5A9E-82D3-402F-8194-4140563A30A7}">
      <dgm:prSet phldrT="[Text]"/>
      <dgm:spPr/>
      <dgm:t>
        <a:bodyPr/>
        <a:lstStyle/>
        <a:p>
          <a:r>
            <a:rPr lang="en-US" dirty="0"/>
            <a:t>Fleet Utilization &amp; Data Management </a:t>
          </a:r>
        </a:p>
      </dgm:t>
    </dgm:pt>
    <dgm:pt modelId="{792572E9-1B08-44AB-A0D3-3996C8DE8855}" type="parTrans" cxnId="{DE5520D9-0327-495C-AA90-50C0FE804801}">
      <dgm:prSet/>
      <dgm:spPr/>
      <dgm:t>
        <a:bodyPr/>
        <a:lstStyle/>
        <a:p>
          <a:endParaRPr lang="en-US"/>
        </a:p>
      </dgm:t>
    </dgm:pt>
    <dgm:pt modelId="{FE016F1C-A5DF-4535-871C-56B25DEC0C6C}" type="sibTrans" cxnId="{DE5520D9-0327-495C-AA90-50C0FE804801}">
      <dgm:prSet/>
      <dgm:spPr/>
      <dgm:t>
        <a:bodyPr/>
        <a:lstStyle/>
        <a:p>
          <a:endParaRPr lang="en-US"/>
        </a:p>
      </dgm:t>
    </dgm:pt>
    <dgm:pt modelId="{64A7333C-B82E-4C83-BF28-9DFF52EB4D47}">
      <dgm:prSet phldrT="[Text]"/>
      <dgm:spPr/>
      <dgm:t>
        <a:bodyPr/>
        <a:lstStyle/>
        <a:p>
          <a:r>
            <a:rPr lang="en-US" dirty="0"/>
            <a:t>Track JEMS usage across the Fleet and Individual assets</a:t>
          </a:r>
        </a:p>
      </dgm:t>
    </dgm:pt>
    <dgm:pt modelId="{414B06AB-15C5-434B-B2B9-03B13D933D26}" type="parTrans" cxnId="{1573CB99-A5F2-4C09-B5F2-0B09ABB4D467}">
      <dgm:prSet/>
      <dgm:spPr/>
      <dgm:t>
        <a:bodyPr/>
        <a:lstStyle/>
        <a:p>
          <a:endParaRPr lang="en-US"/>
        </a:p>
      </dgm:t>
    </dgm:pt>
    <dgm:pt modelId="{EE2E5C02-E74B-449D-9E70-6269CA397971}" type="sibTrans" cxnId="{1573CB99-A5F2-4C09-B5F2-0B09ABB4D467}">
      <dgm:prSet/>
      <dgm:spPr/>
      <dgm:t>
        <a:bodyPr/>
        <a:lstStyle/>
        <a:p>
          <a:endParaRPr lang="en-US"/>
        </a:p>
      </dgm:t>
    </dgm:pt>
    <dgm:pt modelId="{0F82E690-FC62-49C5-8586-59163001CAAE}">
      <dgm:prSet phldrT="[Text]"/>
      <dgm:spPr/>
      <dgm:t>
        <a:bodyPr/>
        <a:lstStyle/>
        <a:p>
          <a:r>
            <a:rPr lang="en-US" dirty="0"/>
            <a:t>User Portal and Dashboard  with Actionable Data</a:t>
          </a:r>
        </a:p>
      </dgm:t>
    </dgm:pt>
    <dgm:pt modelId="{25F68AB5-5A79-40E2-AB98-E1A7E6AA175E}" type="parTrans" cxnId="{B68470C7-8A26-4AFE-81CA-38A4D632749E}">
      <dgm:prSet/>
      <dgm:spPr/>
      <dgm:t>
        <a:bodyPr/>
        <a:lstStyle/>
        <a:p>
          <a:endParaRPr lang="en-US"/>
        </a:p>
      </dgm:t>
    </dgm:pt>
    <dgm:pt modelId="{5C5F8B12-2BB0-457A-B330-85485BC549B2}" type="sibTrans" cxnId="{B68470C7-8A26-4AFE-81CA-38A4D632749E}">
      <dgm:prSet/>
      <dgm:spPr/>
      <dgm:t>
        <a:bodyPr/>
        <a:lstStyle/>
        <a:p>
          <a:endParaRPr lang="en-US"/>
        </a:p>
      </dgm:t>
    </dgm:pt>
    <dgm:pt modelId="{2F439CA0-61CB-459B-A958-F9C8608F4B15}">
      <dgm:prSet phldrT="[Text]"/>
      <dgm:spPr/>
      <dgm:t>
        <a:bodyPr/>
        <a:lstStyle/>
        <a:p>
          <a:r>
            <a:rPr lang="en-US" dirty="0"/>
            <a:t>Leverage Data</a:t>
          </a:r>
        </a:p>
      </dgm:t>
    </dgm:pt>
    <dgm:pt modelId="{1FED0B33-3BF3-4921-8F63-96D16635C064}" type="parTrans" cxnId="{64188C71-B4B6-4DC9-B3B2-1CC514C19EA9}">
      <dgm:prSet/>
      <dgm:spPr/>
      <dgm:t>
        <a:bodyPr/>
        <a:lstStyle/>
        <a:p>
          <a:endParaRPr lang="en-US"/>
        </a:p>
      </dgm:t>
    </dgm:pt>
    <dgm:pt modelId="{5546D94C-1897-403A-93C9-5C9A577BB24D}" type="sibTrans" cxnId="{64188C71-B4B6-4DC9-B3B2-1CC514C19EA9}">
      <dgm:prSet/>
      <dgm:spPr/>
      <dgm:t>
        <a:bodyPr/>
        <a:lstStyle/>
        <a:p>
          <a:endParaRPr lang="en-US"/>
        </a:p>
      </dgm:t>
    </dgm:pt>
    <dgm:pt modelId="{EF2534D1-57F7-4E66-853C-2BF8FDC0FE00}">
      <dgm:prSet phldrT="[Text]"/>
      <dgm:spPr/>
      <dgm:t>
        <a:bodyPr/>
        <a:lstStyle/>
        <a:p>
          <a:r>
            <a:rPr lang="en-US" dirty="0"/>
            <a:t>Operator Performance Improvements and Training</a:t>
          </a:r>
        </a:p>
      </dgm:t>
    </dgm:pt>
    <dgm:pt modelId="{B056D91A-0268-443B-9E07-E7FA073DBC0F}" type="parTrans" cxnId="{3011A688-4850-4203-8E2D-BC0E2CC29AE0}">
      <dgm:prSet/>
      <dgm:spPr/>
      <dgm:t>
        <a:bodyPr/>
        <a:lstStyle/>
        <a:p>
          <a:endParaRPr lang="en-US"/>
        </a:p>
      </dgm:t>
    </dgm:pt>
    <dgm:pt modelId="{8CE9C8FF-8A50-4D51-9321-EE3A3E4B3FAD}" type="sibTrans" cxnId="{3011A688-4850-4203-8E2D-BC0E2CC29AE0}">
      <dgm:prSet/>
      <dgm:spPr/>
      <dgm:t>
        <a:bodyPr/>
        <a:lstStyle/>
        <a:p>
          <a:endParaRPr lang="en-US"/>
        </a:p>
      </dgm:t>
    </dgm:pt>
    <dgm:pt modelId="{98EECCB7-EEC0-4548-8BBB-2DED9CE394AF}">
      <dgm:prSet phldrT="[Text]"/>
      <dgm:spPr/>
      <dgm:t>
        <a:bodyPr/>
        <a:lstStyle/>
        <a:p>
          <a:endParaRPr lang="en-US" dirty="0"/>
        </a:p>
      </dgm:t>
    </dgm:pt>
    <dgm:pt modelId="{07D2B53A-A9E5-4D3A-A4FC-ED05219C03B3}" type="parTrans" cxnId="{480CF358-4ACE-442E-95B0-8FC734A3D926}">
      <dgm:prSet/>
      <dgm:spPr/>
      <dgm:t>
        <a:bodyPr/>
        <a:lstStyle/>
        <a:p>
          <a:endParaRPr lang="en-US"/>
        </a:p>
      </dgm:t>
    </dgm:pt>
    <dgm:pt modelId="{FF45F8EE-E6CB-4905-93B9-93A02AF02BE2}" type="sibTrans" cxnId="{480CF358-4ACE-442E-95B0-8FC734A3D926}">
      <dgm:prSet/>
      <dgm:spPr/>
      <dgm:t>
        <a:bodyPr/>
        <a:lstStyle/>
        <a:p>
          <a:endParaRPr lang="en-US"/>
        </a:p>
      </dgm:t>
    </dgm:pt>
    <dgm:pt modelId="{73B48E70-0DE7-4693-B9FD-EF881ECF910F}">
      <dgm:prSet phldrT="[Text]"/>
      <dgm:spPr/>
      <dgm:t>
        <a:bodyPr/>
        <a:lstStyle/>
        <a:p>
          <a:r>
            <a:rPr lang="en-US" dirty="0"/>
            <a:t>Maintenance </a:t>
          </a:r>
        </a:p>
      </dgm:t>
    </dgm:pt>
    <dgm:pt modelId="{8247A796-2206-4926-B514-832B8C043CEB}" type="parTrans" cxnId="{8514BDA3-6C23-4EAA-BC44-5E7FE3F8CC59}">
      <dgm:prSet/>
      <dgm:spPr/>
      <dgm:t>
        <a:bodyPr/>
        <a:lstStyle/>
        <a:p>
          <a:endParaRPr lang="en-US"/>
        </a:p>
      </dgm:t>
    </dgm:pt>
    <dgm:pt modelId="{7E75FF92-0DCC-4D07-A7AB-451B701B4EF2}" type="sibTrans" cxnId="{8514BDA3-6C23-4EAA-BC44-5E7FE3F8CC59}">
      <dgm:prSet/>
      <dgm:spPr/>
      <dgm:t>
        <a:bodyPr/>
        <a:lstStyle/>
        <a:p>
          <a:endParaRPr lang="en-US"/>
        </a:p>
      </dgm:t>
    </dgm:pt>
    <dgm:pt modelId="{BB364D98-E743-4E92-9FC5-079A5FBA41AB}">
      <dgm:prSet phldrT="[Text]"/>
      <dgm:spPr/>
      <dgm:t>
        <a:bodyPr/>
        <a:lstStyle/>
        <a:p>
          <a:r>
            <a:rPr lang="en-US" dirty="0"/>
            <a:t>Sustainability Stakeholders </a:t>
          </a:r>
        </a:p>
      </dgm:t>
    </dgm:pt>
    <dgm:pt modelId="{7101371B-53C5-4470-9FF6-DDA352073B90}" type="parTrans" cxnId="{63DE1F40-2F08-439F-932F-2CB9F8977C74}">
      <dgm:prSet/>
      <dgm:spPr/>
      <dgm:t>
        <a:bodyPr/>
        <a:lstStyle/>
        <a:p>
          <a:endParaRPr lang="en-US"/>
        </a:p>
      </dgm:t>
    </dgm:pt>
    <dgm:pt modelId="{2E0ADF87-8914-4A50-A9C4-A1D41952AF58}" type="sibTrans" cxnId="{63DE1F40-2F08-439F-932F-2CB9F8977C74}">
      <dgm:prSet/>
      <dgm:spPr/>
      <dgm:t>
        <a:bodyPr/>
        <a:lstStyle/>
        <a:p>
          <a:endParaRPr lang="en-US"/>
        </a:p>
      </dgm:t>
    </dgm:pt>
    <dgm:pt modelId="{E5504FCC-00A3-440E-8FDD-397812EE7F33}">
      <dgm:prSet phldrT="[Text]"/>
      <dgm:spPr/>
      <dgm:t>
        <a:bodyPr/>
        <a:lstStyle/>
        <a:p>
          <a:r>
            <a:rPr lang="en-US" dirty="0"/>
            <a:t>Establish and Monitor KPIs </a:t>
          </a:r>
        </a:p>
      </dgm:t>
    </dgm:pt>
    <dgm:pt modelId="{88A1CE4E-D5AC-4114-B08E-319E7078D319}" type="parTrans" cxnId="{E2FD1E10-3EA6-4598-8421-EAD433167DFB}">
      <dgm:prSet/>
      <dgm:spPr/>
      <dgm:t>
        <a:bodyPr/>
        <a:lstStyle/>
        <a:p>
          <a:endParaRPr lang="en-US"/>
        </a:p>
      </dgm:t>
    </dgm:pt>
    <dgm:pt modelId="{79EE2D85-DCBD-4018-8BB0-1A22F7E83187}" type="sibTrans" cxnId="{E2FD1E10-3EA6-4598-8421-EAD433167DFB}">
      <dgm:prSet/>
      <dgm:spPr/>
      <dgm:t>
        <a:bodyPr/>
        <a:lstStyle/>
        <a:p>
          <a:endParaRPr lang="en-US"/>
        </a:p>
      </dgm:t>
    </dgm:pt>
    <dgm:pt modelId="{98F2B0A2-79C6-4F1B-8D6E-E988B0B244DA}">
      <dgm:prSet phldrT="[Text]"/>
      <dgm:spPr/>
      <dgm:t>
        <a:bodyPr/>
        <a:lstStyle/>
        <a:p>
          <a:r>
            <a:rPr lang="en-US" dirty="0"/>
            <a:t>Manage Vehicle Alerts (Maintenance and Diagnostics)</a:t>
          </a:r>
        </a:p>
      </dgm:t>
    </dgm:pt>
    <dgm:pt modelId="{BEC07428-AB64-4ABC-BA20-6EC21E557697}" type="parTrans" cxnId="{FAFA9DB5-3F8C-44C8-902B-FE77ED40336C}">
      <dgm:prSet/>
      <dgm:spPr/>
      <dgm:t>
        <a:bodyPr/>
        <a:lstStyle/>
        <a:p>
          <a:endParaRPr lang="en-US"/>
        </a:p>
      </dgm:t>
    </dgm:pt>
    <dgm:pt modelId="{8D0E868E-D236-40A0-98D1-BF85F12BB6D7}" type="sibTrans" cxnId="{FAFA9DB5-3F8C-44C8-902B-FE77ED40336C}">
      <dgm:prSet/>
      <dgm:spPr/>
      <dgm:t>
        <a:bodyPr/>
        <a:lstStyle/>
        <a:p>
          <a:endParaRPr lang="en-US"/>
        </a:p>
      </dgm:t>
    </dgm:pt>
    <dgm:pt modelId="{96CC1DAA-9B21-4CA1-996C-C8B1C4489DD5}">
      <dgm:prSet phldrT="[Text]"/>
      <dgm:spPr/>
      <dgm:t>
        <a:bodyPr/>
        <a:lstStyle/>
        <a:p>
          <a:r>
            <a:rPr lang="en-US" dirty="0"/>
            <a:t>Reduce Operating Costs</a:t>
          </a:r>
        </a:p>
      </dgm:t>
    </dgm:pt>
    <dgm:pt modelId="{8F74B356-1910-4CE7-887A-844CD36AE418}" type="parTrans" cxnId="{8D9AC118-B46A-45B8-BA3C-51281FCAED6D}">
      <dgm:prSet/>
      <dgm:spPr/>
      <dgm:t>
        <a:bodyPr/>
        <a:lstStyle/>
        <a:p>
          <a:endParaRPr lang="en-US"/>
        </a:p>
      </dgm:t>
    </dgm:pt>
    <dgm:pt modelId="{1F058A3B-E57B-4867-9BBE-61A737162E55}" type="sibTrans" cxnId="{8D9AC118-B46A-45B8-BA3C-51281FCAED6D}">
      <dgm:prSet/>
      <dgm:spPr/>
      <dgm:t>
        <a:bodyPr/>
        <a:lstStyle/>
        <a:p>
          <a:endParaRPr lang="en-US"/>
        </a:p>
      </dgm:t>
    </dgm:pt>
    <dgm:pt modelId="{2694F4EF-6279-41D3-A7DE-4302CA4F1AC6}">
      <dgm:prSet phldrT="[Text]"/>
      <dgm:spPr/>
      <dgm:t>
        <a:bodyPr/>
        <a:lstStyle/>
        <a:p>
          <a:r>
            <a:rPr lang="en-US" dirty="0"/>
            <a:t>Improve Uptime and Manage Service Schedules</a:t>
          </a:r>
        </a:p>
      </dgm:t>
    </dgm:pt>
    <dgm:pt modelId="{EF9C75B0-FCE1-4AD5-877B-C2CB53454C13}" type="parTrans" cxnId="{1F56E9C9-D559-4B10-9E51-2DCD49E58BD7}">
      <dgm:prSet/>
      <dgm:spPr/>
      <dgm:t>
        <a:bodyPr/>
        <a:lstStyle/>
        <a:p>
          <a:endParaRPr lang="en-US"/>
        </a:p>
      </dgm:t>
    </dgm:pt>
    <dgm:pt modelId="{2B31E32F-0F83-4F85-93C9-BCE267459C7C}" type="sibTrans" cxnId="{1F56E9C9-D559-4B10-9E51-2DCD49E58BD7}">
      <dgm:prSet/>
      <dgm:spPr/>
      <dgm:t>
        <a:bodyPr/>
        <a:lstStyle/>
        <a:p>
          <a:endParaRPr lang="en-US"/>
        </a:p>
      </dgm:t>
    </dgm:pt>
    <dgm:pt modelId="{D9F2BDFE-2764-4CD0-87F3-BE5E9D01E463}">
      <dgm:prSet phldrT="[Text]"/>
      <dgm:spPr/>
      <dgm:t>
        <a:bodyPr/>
        <a:lstStyle/>
        <a:p>
          <a:r>
            <a:rPr lang="en-US" dirty="0"/>
            <a:t>Reduce emissions</a:t>
          </a:r>
        </a:p>
      </dgm:t>
    </dgm:pt>
    <dgm:pt modelId="{2480B98D-71EE-4E12-A4DB-92EF24C5BD7B}" type="parTrans" cxnId="{856DB827-1D80-41FF-A14C-F8AA279870B5}">
      <dgm:prSet/>
      <dgm:spPr/>
      <dgm:t>
        <a:bodyPr/>
        <a:lstStyle/>
        <a:p>
          <a:endParaRPr lang="en-US"/>
        </a:p>
      </dgm:t>
    </dgm:pt>
    <dgm:pt modelId="{78A0A026-0569-4261-9010-8E6292761716}" type="sibTrans" cxnId="{856DB827-1D80-41FF-A14C-F8AA279870B5}">
      <dgm:prSet/>
      <dgm:spPr/>
      <dgm:t>
        <a:bodyPr/>
        <a:lstStyle/>
        <a:p>
          <a:endParaRPr lang="en-US"/>
        </a:p>
      </dgm:t>
    </dgm:pt>
    <dgm:pt modelId="{AF729170-4A7E-44A3-A05A-D9DAB211B882}">
      <dgm:prSet phldrT="[Text]"/>
      <dgm:spPr/>
      <dgm:t>
        <a:bodyPr/>
        <a:lstStyle/>
        <a:p>
          <a:r>
            <a:rPr lang="en-US" dirty="0"/>
            <a:t>Monitor Operator Compliance </a:t>
          </a:r>
        </a:p>
      </dgm:t>
    </dgm:pt>
    <dgm:pt modelId="{9074585F-4E75-42D4-B4EC-BDCB11E7D92A}" type="parTrans" cxnId="{CE84D3AC-C04C-45C1-8759-881A7D7427B0}">
      <dgm:prSet/>
      <dgm:spPr/>
      <dgm:t>
        <a:bodyPr/>
        <a:lstStyle/>
        <a:p>
          <a:endParaRPr lang="en-US"/>
        </a:p>
      </dgm:t>
    </dgm:pt>
    <dgm:pt modelId="{E42BBA3A-D1BC-4B2F-9D04-B79BD99D6E4E}" type="sibTrans" cxnId="{CE84D3AC-C04C-45C1-8759-881A7D7427B0}">
      <dgm:prSet/>
      <dgm:spPr/>
      <dgm:t>
        <a:bodyPr/>
        <a:lstStyle/>
        <a:p>
          <a:endParaRPr lang="en-US"/>
        </a:p>
      </dgm:t>
    </dgm:pt>
    <dgm:pt modelId="{21AF6162-B1A3-4040-BAF0-B28C851EB4BA}" type="pres">
      <dgm:prSet presAssocID="{0F426E27-8D11-4EBE-AAC0-C83A117AED13}" presName="linear" presStyleCnt="0">
        <dgm:presLayoutVars>
          <dgm:dir/>
          <dgm:resizeHandles val="exact"/>
        </dgm:presLayoutVars>
      </dgm:prSet>
      <dgm:spPr/>
    </dgm:pt>
    <dgm:pt modelId="{8B2A3799-E75F-40C0-96F6-A938049E5EC7}" type="pres">
      <dgm:prSet presAssocID="{25AEDF08-4989-4A6A-AEB5-505B4A06A2CD}" presName="comp" presStyleCnt="0"/>
      <dgm:spPr/>
    </dgm:pt>
    <dgm:pt modelId="{2156412D-8AEC-48E1-8DE4-A8193920AA64}" type="pres">
      <dgm:prSet presAssocID="{25AEDF08-4989-4A6A-AEB5-505B4A06A2CD}" presName="box" presStyleLbl="node1" presStyleIdx="0" presStyleCnt="3" custLinFactNeighborX="-1111" custLinFactNeighborY="234"/>
      <dgm:spPr/>
    </dgm:pt>
    <dgm:pt modelId="{141F6622-1867-4ED7-8899-5223C93D7B85}" type="pres">
      <dgm:prSet presAssocID="{25AEDF08-4989-4A6A-AEB5-505B4A06A2C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2CF68098-60D0-49CC-A794-07D46D9AEFBD}" type="pres">
      <dgm:prSet presAssocID="{25AEDF08-4989-4A6A-AEB5-505B4A06A2CD}" presName="text" presStyleLbl="node1" presStyleIdx="0" presStyleCnt="3">
        <dgm:presLayoutVars>
          <dgm:bulletEnabled val="1"/>
        </dgm:presLayoutVars>
      </dgm:prSet>
      <dgm:spPr/>
    </dgm:pt>
    <dgm:pt modelId="{45D7496E-A6E8-4F19-BC26-1FF7687E9207}" type="pres">
      <dgm:prSet presAssocID="{ABED365C-490A-49EA-9E53-FF2C6C21074E}" presName="spacer" presStyleCnt="0"/>
      <dgm:spPr/>
    </dgm:pt>
    <dgm:pt modelId="{2D1AD67C-6C89-488F-93D5-92E8D352B0BC}" type="pres">
      <dgm:prSet presAssocID="{A5CA5A9E-82D3-402F-8194-4140563A30A7}" presName="comp" presStyleCnt="0"/>
      <dgm:spPr/>
    </dgm:pt>
    <dgm:pt modelId="{4A4AECF2-D77A-443F-93A7-2C286E6CFBF7}" type="pres">
      <dgm:prSet presAssocID="{A5CA5A9E-82D3-402F-8194-4140563A30A7}" presName="box" presStyleLbl="node1" presStyleIdx="1" presStyleCnt="3"/>
      <dgm:spPr/>
    </dgm:pt>
    <dgm:pt modelId="{A604604C-810E-407D-8971-0EAA0816701E}" type="pres">
      <dgm:prSet presAssocID="{A5CA5A9E-82D3-402F-8194-4140563A30A7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0E0CB4B0-A20C-4F2F-9649-9A6EA24BC5F8}" type="pres">
      <dgm:prSet presAssocID="{A5CA5A9E-82D3-402F-8194-4140563A30A7}" presName="text" presStyleLbl="node1" presStyleIdx="1" presStyleCnt="3">
        <dgm:presLayoutVars>
          <dgm:bulletEnabled val="1"/>
        </dgm:presLayoutVars>
      </dgm:prSet>
      <dgm:spPr/>
    </dgm:pt>
    <dgm:pt modelId="{E449CAB5-AB13-421E-83A1-AF8F8472E1CA}" type="pres">
      <dgm:prSet presAssocID="{FE016F1C-A5DF-4535-871C-56B25DEC0C6C}" presName="spacer" presStyleCnt="0"/>
      <dgm:spPr/>
    </dgm:pt>
    <dgm:pt modelId="{C80E4DFF-BD17-4F4C-997E-2E3ADFB0657A}" type="pres">
      <dgm:prSet presAssocID="{2F439CA0-61CB-459B-A958-F9C8608F4B15}" presName="comp" presStyleCnt="0"/>
      <dgm:spPr/>
    </dgm:pt>
    <dgm:pt modelId="{1A6A1382-2CFF-46D5-9946-77D53ABDA964}" type="pres">
      <dgm:prSet presAssocID="{2F439CA0-61CB-459B-A958-F9C8608F4B15}" presName="box" presStyleLbl="node1" presStyleIdx="2" presStyleCnt="3"/>
      <dgm:spPr/>
    </dgm:pt>
    <dgm:pt modelId="{48C45045-9A68-4566-A22C-4371358D763F}" type="pres">
      <dgm:prSet presAssocID="{2F439CA0-61CB-459B-A958-F9C8608F4B15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3EF60A07-9CA4-423B-8935-9AF2000D4794}" type="pres">
      <dgm:prSet presAssocID="{2F439CA0-61CB-459B-A958-F9C8608F4B15}" presName="text" presStyleLbl="node1" presStyleIdx="2" presStyleCnt="3">
        <dgm:presLayoutVars>
          <dgm:bulletEnabled val="1"/>
        </dgm:presLayoutVars>
      </dgm:prSet>
      <dgm:spPr/>
    </dgm:pt>
  </dgm:ptLst>
  <dgm:cxnLst>
    <dgm:cxn modelId="{65D09507-460E-4F19-9BD4-7B8299CF85D8}" type="presOf" srcId="{A5CA5A9E-82D3-402F-8194-4140563A30A7}" destId="{0E0CB4B0-A20C-4F2F-9649-9A6EA24BC5F8}" srcOrd="1" destOrd="0" presId="urn:microsoft.com/office/officeart/2005/8/layout/vList4"/>
    <dgm:cxn modelId="{88719F0E-2F18-41BB-9085-013723CB7EA7}" type="presOf" srcId="{25AEDF08-4989-4A6A-AEB5-505B4A06A2CD}" destId="{2156412D-8AEC-48E1-8DE4-A8193920AA64}" srcOrd="0" destOrd="0" presId="urn:microsoft.com/office/officeart/2005/8/layout/vList4"/>
    <dgm:cxn modelId="{E2FD1E10-3EA6-4598-8421-EAD433167DFB}" srcId="{A5CA5A9E-82D3-402F-8194-4140563A30A7}" destId="{E5504FCC-00A3-440E-8FDD-397812EE7F33}" srcOrd="3" destOrd="0" parTransId="{88A1CE4E-D5AC-4114-B08E-319E7078D319}" sibTransId="{79EE2D85-DCBD-4018-8BB0-1A22F7E83187}"/>
    <dgm:cxn modelId="{2A2FCE12-4144-480F-BFB2-45713067BD29}" type="presOf" srcId="{BB364D98-E743-4E92-9FC5-079A5FBA41AB}" destId="{2CF68098-60D0-49CC-A794-07D46D9AEFBD}" srcOrd="1" destOrd="4" presId="urn:microsoft.com/office/officeart/2005/8/layout/vList4"/>
    <dgm:cxn modelId="{DF3F5614-DF11-457E-A5F5-BF8440092C5B}" type="presOf" srcId="{BB364D98-E743-4E92-9FC5-079A5FBA41AB}" destId="{2156412D-8AEC-48E1-8DE4-A8193920AA64}" srcOrd="0" destOrd="4" presId="urn:microsoft.com/office/officeart/2005/8/layout/vList4"/>
    <dgm:cxn modelId="{EDA3C217-1CE5-4F64-AA65-9FBFBC790B31}" srcId="{25AEDF08-4989-4A6A-AEB5-505B4A06A2CD}" destId="{B347DA69-6BB9-489D-A43D-585CF21566AE}" srcOrd="1" destOrd="0" parTransId="{F6254B3B-4C2D-4F6F-8116-BC964F9699AF}" sibTransId="{8715B6D0-9E35-44B2-8AA9-8197D49764F8}"/>
    <dgm:cxn modelId="{8D9AC118-B46A-45B8-BA3C-51281FCAED6D}" srcId="{2F439CA0-61CB-459B-A958-F9C8608F4B15}" destId="{96CC1DAA-9B21-4CA1-996C-C8B1C4489DD5}" srcOrd="1" destOrd="0" parTransId="{8F74B356-1910-4CE7-887A-844CD36AE418}" sibTransId="{1F058A3B-E57B-4867-9BBE-61A737162E55}"/>
    <dgm:cxn modelId="{3E73FD1A-FA7D-4DB7-A880-FA24AB6C72FD}" type="presOf" srcId="{EF2534D1-57F7-4E66-853C-2BF8FDC0FE00}" destId="{3EF60A07-9CA4-423B-8935-9AF2000D4794}" srcOrd="1" destOrd="1" presId="urn:microsoft.com/office/officeart/2005/8/layout/vList4"/>
    <dgm:cxn modelId="{DA852423-3CC6-422F-AB2B-E1960D500803}" type="presOf" srcId="{2694F4EF-6279-41D3-A7DE-4302CA4F1AC6}" destId="{3EF60A07-9CA4-423B-8935-9AF2000D4794}" srcOrd="1" destOrd="4" presId="urn:microsoft.com/office/officeart/2005/8/layout/vList4"/>
    <dgm:cxn modelId="{8941A526-3682-456F-BC6A-FEBF80CC018C}" type="presOf" srcId="{25AEDF08-4989-4A6A-AEB5-505B4A06A2CD}" destId="{2CF68098-60D0-49CC-A794-07D46D9AEFBD}" srcOrd="1" destOrd="0" presId="urn:microsoft.com/office/officeart/2005/8/layout/vList4"/>
    <dgm:cxn modelId="{856DB827-1D80-41FF-A14C-F8AA279870B5}" srcId="{2F439CA0-61CB-459B-A958-F9C8608F4B15}" destId="{D9F2BDFE-2764-4CD0-87F3-BE5E9D01E463}" srcOrd="2" destOrd="0" parTransId="{2480B98D-71EE-4E12-A4DB-92EF24C5BD7B}" sibTransId="{78A0A026-0569-4261-9010-8E6292761716}"/>
    <dgm:cxn modelId="{27F9BB2F-38E3-4400-8292-408A45255473}" type="presOf" srcId="{AF729170-4A7E-44A3-A05A-D9DAB211B882}" destId="{4A4AECF2-D77A-443F-93A7-2C286E6CFBF7}" srcOrd="0" destOrd="5" presId="urn:microsoft.com/office/officeart/2005/8/layout/vList4"/>
    <dgm:cxn modelId="{7A410731-F239-423E-9529-E0E7491FE309}" type="presOf" srcId="{2694F4EF-6279-41D3-A7DE-4302CA4F1AC6}" destId="{1A6A1382-2CFF-46D5-9946-77D53ABDA964}" srcOrd="0" destOrd="4" presId="urn:microsoft.com/office/officeart/2005/8/layout/vList4"/>
    <dgm:cxn modelId="{9DEAEE31-472A-44A6-B28A-E7E7418190A3}" type="presOf" srcId="{EF2534D1-57F7-4E66-853C-2BF8FDC0FE00}" destId="{1A6A1382-2CFF-46D5-9946-77D53ABDA964}" srcOrd="0" destOrd="1" presId="urn:microsoft.com/office/officeart/2005/8/layout/vList4"/>
    <dgm:cxn modelId="{BC838F36-A427-46AB-9B00-FCBDD718F760}" type="presOf" srcId="{AF729170-4A7E-44A3-A05A-D9DAB211B882}" destId="{0E0CB4B0-A20C-4F2F-9649-9A6EA24BC5F8}" srcOrd="1" destOrd="5" presId="urn:microsoft.com/office/officeart/2005/8/layout/vList4"/>
    <dgm:cxn modelId="{ADF7753A-10F6-441F-AA7A-0A98B9144660}" srcId="{25AEDF08-4989-4A6A-AEB5-505B4A06A2CD}" destId="{45940B97-F12B-40D3-B152-F5B461E71D67}" srcOrd="0" destOrd="0" parTransId="{5CBC119A-EAB1-4AF1-8559-7EC6BB2C778F}" sibTransId="{7912DAB7-B35A-4EFD-9D12-D2297A55D142}"/>
    <dgm:cxn modelId="{22B0573B-9073-4205-A296-D79E26233033}" type="presOf" srcId="{B347DA69-6BB9-489D-A43D-585CF21566AE}" destId="{2CF68098-60D0-49CC-A794-07D46D9AEFBD}" srcOrd="1" destOrd="2" presId="urn:microsoft.com/office/officeart/2005/8/layout/vList4"/>
    <dgm:cxn modelId="{63DE1F40-2F08-439F-932F-2CB9F8977C74}" srcId="{25AEDF08-4989-4A6A-AEB5-505B4A06A2CD}" destId="{BB364D98-E743-4E92-9FC5-079A5FBA41AB}" srcOrd="3" destOrd="0" parTransId="{7101371B-53C5-4470-9FF6-DDA352073B90}" sibTransId="{2E0ADF87-8914-4A50-A9C4-A1D41952AF58}"/>
    <dgm:cxn modelId="{76AB2840-4AF3-40BE-9EA9-A351C8876D04}" type="presOf" srcId="{98F2B0A2-79C6-4F1B-8D6E-E988B0B244DA}" destId="{4A4AECF2-D77A-443F-93A7-2C286E6CFBF7}" srcOrd="0" destOrd="3" presId="urn:microsoft.com/office/officeart/2005/8/layout/vList4"/>
    <dgm:cxn modelId="{8D614B5C-7E44-42CE-9268-FBE1D1B56CF9}" type="presOf" srcId="{0F82E690-FC62-49C5-8586-59163001CAAE}" destId="{4A4AECF2-D77A-443F-93A7-2C286E6CFBF7}" srcOrd="0" destOrd="2" presId="urn:microsoft.com/office/officeart/2005/8/layout/vList4"/>
    <dgm:cxn modelId="{25B26D61-52B8-4F2C-A709-DCF626151796}" type="presOf" srcId="{98F2B0A2-79C6-4F1B-8D6E-E988B0B244DA}" destId="{0E0CB4B0-A20C-4F2F-9649-9A6EA24BC5F8}" srcOrd="1" destOrd="3" presId="urn:microsoft.com/office/officeart/2005/8/layout/vList4"/>
    <dgm:cxn modelId="{2A69C843-B252-4534-BE71-F1F8F7F7A9EC}" type="presOf" srcId="{D9F2BDFE-2764-4CD0-87F3-BE5E9D01E463}" destId="{1A6A1382-2CFF-46D5-9946-77D53ABDA964}" srcOrd="0" destOrd="3" presId="urn:microsoft.com/office/officeart/2005/8/layout/vList4"/>
    <dgm:cxn modelId="{B7A8CF64-1896-455B-A9D4-E82C4DA93882}" type="presOf" srcId="{2F439CA0-61CB-459B-A958-F9C8608F4B15}" destId="{3EF60A07-9CA4-423B-8935-9AF2000D4794}" srcOrd="1" destOrd="0" presId="urn:microsoft.com/office/officeart/2005/8/layout/vList4"/>
    <dgm:cxn modelId="{59881346-7B90-4C48-93FE-B09CA35F5F3A}" type="presOf" srcId="{98EECCB7-EEC0-4548-8BBB-2DED9CE394AF}" destId="{1A6A1382-2CFF-46D5-9946-77D53ABDA964}" srcOrd="0" destOrd="5" presId="urn:microsoft.com/office/officeart/2005/8/layout/vList4"/>
    <dgm:cxn modelId="{64188C71-B4B6-4DC9-B3B2-1CC514C19EA9}" srcId="{0F426E27-8D11-4EBE-AAC0-C83A117AED13}" destId="{2F439CA0-61CB-459B-A958-F9C8608F4B15}" srcOrd="2" destOrd="0" parTransId="{1FED0B33-3BF3-4921-8F63-96D16635C064}" sibTransId="{5546D94C-1897-403A-93C9-5C9A577BB24D}"/>
    <dgm:cxn modelId="{3F111D52-A0A6-44C7-9E17-1409AAFFBAD4}" type="presOf" srcId="{45940B97-F12B-40D3-B152-F5B461E71D67}" destId="{2CF68098-60D0-49CC-A794-07D46D9AEFBD}" srcOrd="1" destOrd="1" presId="urn:microsoft.com/office/officeart/2005/8/layout/vList4"/>
    <dgm:cxn modelId="{31209C56-C7FC-4746-8CEA-E14DDFF7FA8D}" type="presOf" srcId="{98EECCB7-EEC0-4548-8BBB-2DED9CE394AF}" destId="{3EF60A07-9CA4-423B-8935-9AF2000D4794}" srcOrd="1" destOrd="5" presId="urn:microsoft.com/office/officeart/2005/8/layout/vList4"/>
    <dgm:cxn modelId="{480CF358-4ACE-442E-95B0-8FC734A3D926}" srcId="{2F439CA0-61CB-459B-A958-F9C8608F4B15}" destId="{98EECCB7-EEC0-4548-8BBB-2DED9CE394AF}" srcOrd="4" destOrd="0" parTransId="{07D2B53A-A9E5-4D3A-A4FC-ED05219C03B3}" sibTransId="{FF45F8EE-E6CB-4905-93B9-93A02AF02BE2}"/>
    <dgm:cxn modelId="{A77A117D-DCEB-4A39-BDF1-A6B4A1E37B92}" type="presOf" srcId="{96CC1DAA-9B21-4CA1-996C-C8B1C4489DD5}" destId="{1A6A1382-2CFF-46D5-9946-77D53ABDA964}" srcOrd="0" destOrd="2" presId="urn:microsoft.com/office/officeart/2005/8/layout/vList4"/>
    <dgm:cxn modelId="{63898D7D-E40C-4392-BDB2-3ADAC3BFE2EB}" type="presOf" srcId="{0F82E690-FC62-49C5-8586-59163001CAAE}" destId="{0E0CB4B0-A20C-4F2F-9649-9A6EA24BC5F8}" srcOrd="1" destOrd="2" presId="urn:microsoft.com/office/officeart/2005/8/layout/vList4"/>
    <dgm:cxn modelId="{F43FCB7D-3D5C-4C5D-808C-715FACDB77B7}" type="presOf" srcId="{96CC1DAA-9B21-4CA1-996C-C8B1C4489DD5}" destId="{3EF60A07-9CA4-423B-8935-9AF2000D4794}" srcOrd="1" destOrd="2" presId="urn:microsoft.com/office/officeart/2005/8/layout/vList4"/>
    <dgm:cxn modelId="{E0E2AE7E-E4A1-4100-82AB-CEB206F32616}" type="presOf" srcId="{0F426E27-8D11-4EBE-AAC0-C83A117AED13}" destId="{21AF6162-B1A3-4040-BAF0-B28C851EB4BA}" srcOrd="0" destOrd="0" presId="urn:microsoft.com/office/officeart/2005/8/layout/vList4"/>
    <dgm:cxn modelId="{3011A688-4850-4203-8E2D-BC0E2CC29AE0}" srcId="{2F439CA0-61CB-459B-A958-F9C8608F4B15}" destId="{EF2534D1-57F7-4E66-853C-2BF8FDC0FE00}" srcOrd="0" destOrd="0" parTransId="{B056D91A-0268-443B-9E07-E7FA073DBC0F}" sibTransId="{8CE9C8FF-8A50-4D51-9321-EE3A3E4B3FAD}"/>
    <dgm:cxn modelId="{C1E5CF88-4CB0-4626-B213-F1EC9389CD02}" type="presOf" srcId="{73B48E70-0DE7-4693-B9FD-EF881ECF910F}" destId="{2156412D-8AEC-48E1-8DE4-A8193920AA64}" srcOrd="0" destOrd="3" presId="urn:microsoft.com/office/officeart/2005/8/layout/vList4"/>
    <dgm:cxn modelId="{F2869991-174C-4BC5-9BC1-3E86E6CFAB92}" type="presOf" srcId="{E5504FCC-00A3-440E-8FDD-397812EE7F33}" destId="{4A4AECF2-D77A-443F-93A7-2C286E6CFBF7}" srcOrd="0" destOrd="4" presId="urn:microsoft.com/office/officeart/2005/8/layout/vList4"/>
    <dgm:cxn modelId="{69DAB097-C336-4926-B893-545A5A56D58A}" type="presOf" srcId="{73B48E70-0DE7-4693-B9FD-EF881ECF910F}" destId="{2CF68098-60D0-49CC-A794-07D46D9AEFBD}" srcOrd="1" destOrd="3" presId="urn:microsoft.com/office/officeart/2005/8/layout/vList4"/>
    <dgm:cxn modelId="{1573CB99-A5F2-4C09-B5F2-0B09ABB4D467}" srcId="{A5CA5A9E-82D3-402F-8194-4140563A30A7}" destId="{64A7333C-B82E-4C83-BF28-9DFF52EB4D47}" srcOrd="0" destOrd="0" parTransId="{414B06AB-15C5-434B-B2B9-03B13D933D26}" sibTransId="{EE2E5C02-E74B-449D-9E70-6269CA397971}"/>
    <dgm:cxn modelId="{8514BDA3-6C23-4EAA-BC44-5E7FE3F8CC59}" srcId="{25AEDF08-4989-4A6A-AEB5-505B4A06A2CD}" destId="{73B48E70-0DE7-4693-B9FD-EF881ECF910F}" srcOrd="2" destOrd="0" parTransId="{8247A796-2206-4926-B514-832B8C043CEB}" sibTransId="{7E75FF92-0DCC-4D07-A7AB-451B701B4EF2}"/>
    <dgm:cxn modelId="{CE84D3AC-C04C-45C1-8759-881A7D7427B0}" srcId="{A5CA5A9E-82D3-402F-8194-4140563A30A7}" destId="{AF729170-4A7E-44A3-A05A-D9DAB211B882}" srcOrd="4" destOrd="0" parTransId="{9074585F-4E75-42D4-B4EC-BDCB11E7D92A}" sibTransId="{E42BBA3A-D1BC-4B2F-9D04-B79BD99D6E4E}"/>
    <dgm:cxn modelId="{1B01BEB1-EF98-4CEE-B0CD-9DBEF3B01845}" type="presOf" srcId="{E5504FCC-00A3-440E-8FDD-397812EE7F33}" destId="{0E0CB4B0-A20C-4F2F-9649-9A6EA24BC5F8}" srcOrd="1" destOrd="4" presId="urn:microsoft.com/office/officeart/2005/8/layout/vList4"/>
    <dgm:cxn modelId="{FAFA9DB5-3F8C-44C8-902B-FE77ED40336C}" srcId="{A5CA5A9E-82D3-402F-8194-4140563A30A7}" destId="{98F2B0A2-79C6-4F1B-8D6E-E988B0B244DA}" srcOrd="2" destOrd="0" parTransId="{BEC07428-AB64-4ABC-BA20-6EC21E557697}" sibTransId="{8D0E868E-D236-40A0-98D1-BF85F12BB6D7}"/>
    <dgm:cxn modelId="{F92352B7-6793-4AA0-AEFB-4F99BBD82DA1}" srcId="{0F426E27-8D11-4EBE-AAC0-C83A117AED13}" destId="{25AEDF08-4989-4A6A-AEB5-505B4A06A2CD}" srcOrd="0" destOrd="0" parTransId="{9F5E0263-A15F-41B2-BA81-6F0B00625CB1}" sibTransId="{ABED365C-490A-49EA-9E53-FF2C6C21074E}"/>
    <dgm:cxn modelId="{BD3AAEC5-38F8-4E01-B157-74ED1D17A218}" type="presOf" srcId="{45940B97-F12B-40D3-B152-F5B461E71D67}" destId="{2156412D-8AEC-48E1-8DE4-A8193920AA64}" srcOrd="0" destOrd="1" presId="urn:microsoft.com/office/officeart/2005/8/layout/vList4"/>
    <dgm:cxn modelId="{B68470C7-8A26-4AFE-81CA-38A4D632749E}" srcId="{A5CA5A9E-82D3-402F-8194-4140563A30A7}" destId="{0F82E690-FC62-49C5-8586-59163001CAAE}" srcOrd="1" destOrd="0" parTransId="{25F68AB5-5A79-40E2-AB98-E1A7E6AA175E}" sibTransId="{5C5F8B12-2BB0-457A-B330-85485BC549B2}"/>
    <dgm:cxn modelId="{1F56E9C9-D559-4B10-9E51-2DCD49E58BD7}" srcId="{2F439CA0-61CB-459B-A958-F9C8608F4B15}" destId="{2694F4EF-6279-41D3-A7DE-4302CA4F1AC6}" srcOrd="3" destOrd="0" parTransId="{EF9C75B0-FCE1-4AD5-877B-C2CB53454C13}" sibTransId="{2B31E32F-0F83-4F85-93C9-BCE267459C7C}"/>
    <dgm:cxn modelId="{E90C06CD-F546-4CF7-A93A-1EEB62E4C2D0}" type="presOf" srcId="{64A7333C-B82E-4C83-BF28-9DFF52EB4D47}" destId="{0E0CB4B0-A20C-4F2F-9649-9A6EA24BC5F8}" srcOrd="1" destOrd="1" presId="urn:microsoft.com/office/officeart/2005/8/layout/vList4"/>
    <dgm:cxn modelId="{DE5520D9-0327-495C-AA90-50C0FE804801}" srcId="{0F426E27-8D11-4EBE-AAC0-C83A117AED13}" destId="{A5CA5A9E-82D3-402F-8194-4140563A30A7}" srcOrd="1" destOrd="0" parTransId="{792572E9-1B08-44AB-A0D3-3996C8DE8855}" sibTransId="{FE016F1C-A5DF-4535-871C-56B25DEC0C6C}"/>
    <dgm:cxn modelId="{3C606FE5-5745-4D06-BCB9-E1C897799A7D}" type="presOf" srcId="{A5CA5A9E-82D3-402F-8194-4140563A30A7}" destId="{4A4AECF2-D77A-443F-93A7-2C286E6CFBF7}" srcOrd="0" destOrd="0" presId="urn:microsoft.com/office/officeart/2005/8/layout/vList4"/>
    <dgm:cxn modelId="{A641F2EE-58D7-46D6-BB6D-B4F09E663FFC}" type="presOf" srcId="{2F439CA0-61CB-459B-A958-F9C8608F4B15}" destId="{1A6A1382-2CFF-46D5-9946-77D53ABDA964}" srcOrd="0" destOrd="0" presId="urn:microsoft.com/office/officeart/2005/8/layout/vList4"/>
    <dgm:cxn modelId="{52665CF1-1DF5-4EC5-8426-0C49B7B1F7AD}" type="presOf" srcId="{64A7333C-B82E-4C83-BF28-9DFF52EB4D47}" destId="{4A4AECF2-D77A-443F-93A7-2C286E6CFBF7}" srcOrd="0" destOrd="1" presId="urn:microsoft.com/office/officeart/2005/8/layout/vList4"/>
    <dgm:cxn modelId="{F5C687F1-EB0C-434C-BFDE-985F53AC6801}" type="presOf" srcId="{D9F2BDFE-2764-4CD0-87F3-BE5E9D01E463}" destId="{3EF60A07-9CA4-423B-8935-9AF2000D4794}" srcOrd="1" destOrd="3" presId="urn:microsoft.com/office/officeart/2005/8/layout/vList4"/>
    <dgm:cxn modelId="{E35AA4F9-9109-4834-AD49-1B52FCD5AF52}" type="presOf" srcId="{B347DA69-6BB9-489D-A43D-585CF21566AE}" destId="{2156412D-8AEC-48E1-8DE4-A8193920AA64}" srcOrd="0" destOrd="2" presId="urn:microsoft.com/office/officeart/2005/8/layout/vList4"/>
    <dgm:cxn modelId="{D5198D5F-3202-4AC7-B371-27B8CFAE2187}" type="presParOf" srcId="{21AF6162-B1A3-4040-BAF0-B28C851EB4BA}" destId="{8B2A3799-E75F-40C0-96F6-A938049E5EC7}" srcOrd="0" destOrd="0" presId="urn:microsoft.com/office/officeart/2005/8/layout/vList4"/>
    <dgm:cxn modelId="{22187D8A-83B1-4E0B-824A-18E80A40A211}" type="presParOf" srcId="{8B2A3799-E75F-40C0-96F6-A938049E5EC7}" destId="{2156412D-8AEC-48E1-8DE4-A8193920AA64}" srcOrd="0" destOrd="0" presId="urn:microsoft.com/office/officeart/2005/8/layout/vList4"/>
    <dgm:cxn modelId="{FFCFCC48-8DC1-49FA-8E30-DE08487B0D10}" type="presParOf" srcId="{8B2A3799-E75F-40C0-96F6-A938049E5EC7}" destId="{141F6622-1867-4ED7-8899-5223C93D7B85}" srcOrd="1" destOrd="0" presId="urn:microsoft.com/office/officeart/2005/8/layout/vList4"/>
    <dgm:cxn modelId="{B89A2536-5569-4F7D-A09E-C6F0684A440E}" type="presParOf" srcId="{8B2A3799-E75F-40C0-96F6-A938049E5EC7}" destId="{2CF68098-60D0-49CC-A794-07D46D9AEFBD}" srcOrd="2" destOrd="0" presId="urn:microsoft.com/office/officeart/2005/8/layout/vList4"/>
    <dgm:cxn modelId="{D8C61C9E-28CE-4EE7-B9DF-3E7A9D4BBADB}" type="presParOf" srcId="{21AF6162-B1A3-4040-BAF0-B28C851EB4BA}" destId="{45D7496E-A6E8-4F19-BC26-1FF7687E9207}" srcOrd="1" destOrd="0" presId="urn:microsoft.com/office/officeart/2005/8/layout/vList4"/>
    <dgm:cxn modelId="{8FF9AB60-BA14-43D9-B71B-170CA510D861}" type="presParOf" srcId="{21AF6162-B1A3-4040-BAF0-B28C851EB4BA}" destId="{2D1AD67C-6C89-488F-93D5-92E8D352B0BC}" srcOrd="2" destOrd="0" presId="urn:microsoft.com/office/officeart/2005/8/layout/vList4"/>
    <dgm:cxn modelId="{1F26B722-B1BA-44B8-B2CD-B5FC68B4BB7B}" type="presParOf" srcId="{2D1AD67C-6C89-488F-93D5-92E8D352B0BC}" destId="{4A4AECF2-D77A-443F-93A7-2C286E6CFBF7}" srcOrd="0" destOrd="0" presId="urn:microsoft.com/office/officeart/2005/8/layout/vList4"/>
    <dgm:cxn modelId="{8CFD8C10-B568-45AE-B255-B30F6B8CA5AB}" type="presParOf" srcId="{2D1AD67C-6C89-488F-93D5-92E8D352B0BC}" destId="{A604604C-810E-407D-8971-0EAA0816701E}" srcOrd="1" destOrd="0" presId="urn:microsoft.com/office/officeart/2005/8/layout/vList4"/>
    <dgm:cxn modelId="{753B7814-7122-4A7A-954E-A0F67F05A242}" type="presParOf" srcId="{2D1AD67C-6C89-488F-93D5-92E8D352B0BC}" destId="{0E0CB4B0-A20C-4F2F-9649-9A6EA24BC5F8}" srcOrd="2" destOrd="0" presId="urn:microsoft.com/office/officeart/2005/8/layout/vList4"/>
    <dgm:cxn modelId="{ED884FCF-3923-464F-A0C2-D9B1DFB81BB9}" type="presParOf" srcId="{21AF6162-B1A3-4040-BAF0-B28C851EB4BA}" destId="{E449CAB5-AB13-421E-83A1-AF8F8472E1CA}" srcOrd="3" destOrd="0" presId="urn:microsoft.com/office/officeart/2005/8/layout/vList4"/>
    <dgm:cxn modelId="{E66569C1-ABEC-4B80-AB11-DD184089970B}" type="presParOf" srcId="{21AF6162-B1A3-4040-BAF0-B28C851EB4BA}" destId="{C80E4DFF-BD17-4F4C-997E-2E3ADFB0657A}" srcOrd="4" destOrd="0" presId="urn:microsoft.com/office/officeart/2005/8/layout/vList4"/>
    <dgm:cxn modelId="{8612FF1C-CFDB-4EED-AB8F-62210CC36111}" type="presParOf" srcId="{C80E4DFF-BD17-4F4C-997E-2E3ADFB0657A}" destId="{1A6A1382-2CFF-46D5-9946-77D53ABDA964}" srcOrd="0" destOrd="0" presId="urn:microsoft.com/office/officeart/2005/8/layout/vList4"/>
    <dgm:cxn modelId="{07204324-E069-4EBB-8B08-D90F007BAF9F}" type="presParOf" srcId="{C80E4DFF-BD17-4F4C-997E-2E3ADFB0657A}" destId="{48C45045-9A68-4566-A22C-4371358D763F}" srcOrd="1" destOrd="0" presId="urn:microsoft.com/office/officeart/2005/8/layout/vList4"/>
    <dgm:cxn modelId="{D43FA6AF-56F7-47DD-9CA4-E73355093F47}" type="presParOf" srcId="{C80E4DFF-BD17-4F4C-997E-2E3ADFB0657A}" destId="{3EF60A07-9CA4-423B-8935-9AF2000D479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6412D-8AEC-48E1-8DE4-A8193920AA64}">
      <dsp:nvSpPr>
        <dsp:cNvPr id="0" name=""/>
        <dsp:cNvSpPr/>
      </dsp:nvSpPr>
      <dsp:spPr>
        <a:xfrm>
          <a:off x="0" y="3595"/>
          <a:ext cx="6858000" cy="1536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Training &amp; Education (continuous)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Vehicle Operator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Fleet Management and Analyst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Maintenance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Sustainability Stakeholders </a:t>
          </a:r>
        </a:p>
      </dsp:txBody>
      <dsp:txXfrm>
        <a:off x="1525232" y="3595"/>
        <a:ext cx="5332767" cy="1536327"/>
      </dsp:txXfrm>
    </dsp:sp>
    <dsp:sp modelId="{141F6622-1867-4ED7-8899-5223C93D7B85}">
      <dsp:nvSpPr>
        <dsp:cNvPr id="0" name=""/>
        <dsp:cNvSpPr/>
      </dsp:nvSpPr>
      <dsp:spPr>
        <a:xfrm>
          <a:off x="153632" y="153632"/>
          <a:ext cx="1371600" cy="12290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AECF2-D77A-443F-93A7-2C286E6CFBF7}">
      <dsp:nvSpPr>
        <dsp:cNvPr id="0" name=""/>
        <dsp:cNvSpPr/>
      </dsp:nvSpPr>
      <dsp:spPr>
        <a:xfrm>
          <a:off x="0" y="1689960"/>
          <a:ext cx="6858000" cy="1536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Fleet Utilization &amp; Data Management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Track JEMS usage across the Fleet and Individual assets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User Portal and Dashboard  with Actionable Data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Manage Vehicle Alerts (Maintenance and Diagnostics)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Establish and Monitor KPIs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Monitor Operator Compliance </a:t>
          </a:r>
        </a:p>
      </dsp:txBody>
      <dsp:txXfrm>
        <a:off x="1525232" y="1689960"/>
        <a:ext cx="5332767" cy="1536327"/>
      </dsp:txXfrm>
    </dsp:sp>
    <dsp:sp modelId="{A604604C-810E-407D-8971-0EAA0816701E}">
      <dsp:nvSpPr>
        <dsp:cNvPr id="0" name=""/>
        <dsp:cNvSpPr/>
      </dsp:nvSpPr>
      <dsp:spPr>
        <a:xfrm>
          <a:off x="153632" y="1843593"/>
          <a:ext cx="1371600" cy="12290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A1382-2CFF-46D5-9946-77D53ABDA964}">
      <dsp:nvSpPr>
        <dsp:cNvPr id="0" name=""/>
        <dsp:cNvSpPr/>
      </dsp:nvSpPr>
      <dsp:spPr>
        <a:xfrm>
          <a:off x="0" y="3379921"/>
          <a:ext cx="6858000" cy="1536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Leverage Data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Operator Performance Improvements and Training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Reduce Operating Costs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Reduce emissions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Improve Uptime and Manage Service Schedules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</dsp:txBody>
      <dsp:txXfrm>
        <a:off x="1525232" y="3379921"/>
        <a:ext cx="5332767" cy="1536327"/>
      </dsp:txXfrm>
    </dsp:sp>
    <dsp:sp modelId="{48C45045-9A68-4566-A22C-4371358D763F}">
      <dsp:nvSpPr>
        <dsp:cNvPr id="0" name=""/>
        <dsp:cNvSpPr/>
      </dsp:nvSpPr>
      <dsp:spPr>
        <a:xfrm>
          <a:off x="153632" y="3533553"/>
          <a:ext cx="1371600" cy="12290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33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2DF5E-422C-4E1B-A01A-0455862FF6D1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33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7F46F-56D6-4F2C-AF4D-562EDA6C8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0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E7BDAE6-1469-4309-8069-152E486F9B4B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B134261-9FCE-41CB-ABE6-148B755E47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34261-9FCE-41CB-ABE6-148B755E47A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2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34261-9FCE-41CB-ABE6-148B755E47A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10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34261-9FCE-41CB-ABE6-148B755E47A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0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2C90D-B339-4562-8FAC-41CD124DFA7C}" type="datetimeFigureOut">
              <a:rPr lang="en-US"/>
              <a:pPr>
                <a:defRPr/>
              </a:pPr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9F690-F2C3-43F3-A32D-1F5D8FA1D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5475-9B90-4D9B-9935-14EA3D71A0E5}" type="datetimeFigureOut">
              <a:rPr lang="en-US"/>
              <a:pPr>
                <a:defRPr/>
              </a:pPr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7C3F-AAEC-4E01-8FF7-F0B0D9F9E8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97C1-FCDA-40F2-B09A-0DB2B53298E1}" type="datetimeFigureOut">
              <a:rPr lang="en-US"/>
              <a:pPr>
                <a:defRPr/>
              </a:pPr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0A19F-26B2-4962-9B34-7217B8840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04800" y="1371600"/>
            <a:ext cx="8458200" cy="5257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4384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21804-2CA1-4D9E-9D6D-D11ACB326F45}" type="datetimeFigureOut">
              <a:rPr lang="en-US"/>
              <a:pPr>
                <a:defRPr/>
              </a:pPr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AF48-700E-493C-99EE-303719CA80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F230-F4F7-467A-B72F-EFCB14CBB2A1}" type="datetimeFigureOut">
              <a:rPr lang="en-US"/>
              <a:pPr>
                <a:defRPr/>
              </a:pPr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E631-47B2-41E6-B6CC-4DC571091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AA63-8239-45DD-BCF9-AC34ACD6A9F1}" type="datetimeFigureOut">
              <a:rPr lang="en-US"/>
              <a:pPr>
                <a:defRPr/>
              </a:pPr>
              <a:t>10/6/2019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0E3C6-0491-4E4E-81E3-B864308EA5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9DC65-1AF1-45F4-975D-0F5D478F3B67}" type="datetimeFigureOut">
              <a:rPr lang="en-US"/>
              <a:pPr>
                <a:defRPr/>
              </a:pPr>
              <a:t>10/6/2019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CB80E-4584-442F-9D18-F5412D9257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FC1DA-7583-4E0E-98E6-AD3169893653}" type="datetimeFigureOut">
              <a:rPr lang="en-US"/>
              <a:pPr>
                <a:defRPr/>
              </a:pPr>
              <a:t>10/6/2019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21A1D-A837-4068-98C1-9715F644F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0A1C-356C-450F-9775-AAEF742BB2DE}" type="datetimeFigureOut">
              <a:rPr lang="en-US"/>
              <a:pPr>
                <a:defRPr/>
              </a:pPr>
              <a:t>10/6/2019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488A-1731-49B1-905F-F5FA8CA82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E223E-CE7B-4F6C-8A88-6B821E813BCC}" type="datetimeFigureOut">
              <a:rPr lang="en-US"/>
              <a:pPr>
                <a:defRPr/>
              </a:pPr>
              <a:t>10/6/2019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E1216-77EB-46A9-83C7-897133D37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22A84-C7CA-4BBA-82F1-DAC1768F0F3F}" type="datetimeFigureOut">
              <a:rPr lang="en-US"/>
              <a:pPr>
                <a:defRPr/>
              </a:pPr>
              <a:t>10/6/2019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B231-E004-4F70-A786-C55E175E4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818FF6-A81F-4DB2-B94A-02F48ECA209D}" type="datetimeFigureOut">
              <a:rPr lang="en-US"/>
              <a:pPr>
                <a:defRPr/>
              </a:pPr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7BFEC7-4141-4836-9F53-5EBC13410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052" name="Picture 4" descr="New Altec Presentation Template VER3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990600" y="5867400"/>
            <a:ext cx="716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0B510"/>
                </a:solidFill>
                <a:latin typeface="HelveticaNeueLT Std" pitchFamily="34" charset="0"/>
              </a:rPr>
              <a:t>Frank Dean</a:t>
            </a:r>
          </a:p>
          <a:p>
            <a:pPr algn="ctr"/>
            <a:r>
              <a:rPr lang="en-US" b="1" dirty="0">
                <a:solidFill>
                  <a:srgbClr val="F0B510"/>
                </a:solidFill>
                <a:latin typeface="HelveticaNeueLT Std" pitchFamily="34" charset="0"/>
              </a:rPr>
              <a:t>Business Development Manager – Green Fleet</a:t>
            </a:r>
          </a:p>
          <a:p>
            <a:pPr algn="ctr"/>
            <a:r>
              <a:rPr lang="en-US" b="1" dirty="0">
                <a:solidFill>
                  <a:srgbClr val="F0B510"/>
                </a:solidFill>
                <a:latin typeface="HelveticaNeueLT Std" pitchFamily="34" charset="0"/>
              </a:rPr>
              <a:t>205-531-0604 / frank.dean@altec.com</a:t>
            </a:r>
            <a:endParaRPr lang="en-US" b="1" dirty="0">
              <a:solidFill>
                <a:srgbClr val="FFC000"/>
              </a:solidFill>
              <a:latin typeface="HelveticaNeueLT Std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HelveticaNeueLT Std" pitchFamily="34" charset="0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34D59DF4-4665-47E6-A8AA-77A08B7B7F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86200"/>
            <a:ext cx="3017344" cy="52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0174F8-45CE-452D-8852-158556163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5005028"/>
            <a:ext cx="5334000" cy="7945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Content Placeholder 3" descr="New Altec Presentation Slide TemplateVer2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92" y="0"/>
            <a:ext cx="9144000" cy="6858000"/>
          </a:xfrm>
        </p:spPr>
      </p:pic>
      <p:pic>
        <p:nvPicPr>
          <p:cNvPr id="9" name="Picture 11" descr="DSCF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t="9723" r="8333" b="13426"/>
          <a:stretch>
            <a:fillRect/>
          </a:stretch>
        </p:blipFill>
        <p:spPr bwMode="auto">
          <a:xfrm>
            <a:off x="4572000" y="3861121"/>
            <a:ext cx="3352726" cy="22551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41840" y="929384"/>
            <a:ext cx="3944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Plug-in technology for reducing engine idle</a:t>
            </a: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Intuitively manages engine idle – providing work crews with cleaner, quieter, and, safer jobsites </a:t>
            </a:r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engine hours, fuel consumption, emissions, and vehicle maintenance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0" y="102513"/>
            <a:ext cx="716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HelveticaNeueLT Std" pitchFamily="34" charset="0"/>
              </a:rPr>
              <a:t>JEMS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6416" y="4355435"/>
            <a:ext cx="1450572" cy="1051622"/>
          </a:xfrm>
          <a:prstGeom prst="rect">
            <a:avLst/>
          </a:prstGeom>
          <a:noFill/>
          <a:ln w="28575">
            <a:solidFill>
              <a:srgbClr val="00CC66"/>
            </a:solidFill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H="1">
            <a:off x="6113366" y="4355435"/>
            <a:ext cx="1524000" cy="1051622"/>
          </a:xfrm>
          <a:prstGeom prst="line">
            <a:avLst/>
          </a:prstGeom>
          <a:ln w="3810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132417" y="5416582"/>
            <a:ext cx="1495424" cy="0"/>
          </a:xfrm>
          <a:prstGeom prst="line">
            <a:avLst/>
          </a:prstGeom>
          <a:ln w="3810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672B685-71B7-43C0-B531-9AA0CDCDA466}"/>
              </a:ext>
            </a:extLst>
          </p:cNvPr>
          <p:cNvSpPr/>
          <p:nvPr/>
        </p:nvSpPr>
        <p:spPr>
          <a:xfrm>
            <a:off x="93218" y="4365945"/>
            <a:ext cx="4256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ePTO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 leader with JEMS technology deployed all across North America</a:t>
            </a: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Drivers: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and Data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13C32006-4BDC-4DC4-A0EC-CEBAB6E4BC1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379046"/>
            <a:ext cx="2743199" cy="47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6322D8-C3DC-4537-8046-889137071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46" y="1331143"/>
            <a:ext cx="3348688" cy="2326457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5A4684F1-3BBE-42C7-BD3E-F1F821B5E9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002" y="741874"/>
            <a:ext cx="3348688" cy="5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94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Content Placeholder 3" descr="New Altec Presentation Slide TemplateVer2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525" y="6325"/>
            <a:ext cx="9144000" cy="6858000"/>
          </a:xfrm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0" y="102513"/>
            <a:ext cx="716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HelveticaNeueLT Std" pitchFamily="34" charset="0"/>
              </a:rPr>
              <a:t>Massachusetts Anti-Idling Law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33ABE8-EE30-42F2-B956-4AA2B7A18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933" y="4602465"/>
            <a:ext cx="2644291" cy="15523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1" descr="DSCF0014">
            <a:extLst>
              <a:ext uri="{FF2B5EF4-FFF2-40B4-BE49-F238E27FC236}">
                <a16:creationId xmlns:a16="http://schemas.microsoft.com/office/drawing/2014/main" id="{2DCE0B0B-2C14-4268-B638-E148F5B53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t="9723" r="8333" b="13426"/>
          <a:stretch>
            <a:fillRect/>
          </a:stretch>
        </p:blipFill>
        <p:spPr bwMode="auto">
          <a:xfrm>
            <a:off x="4648200" y="4595472"/>
            <a:ext cx="2307859" cy="15523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22641975-7709-47E7-A03B-341DAC3B9ED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379046"/>
            <a:ext cx="2743199" cy="47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782BE5-6E4F-4653-B1D2-C23E639A5823}"/>
              </a:ext>
            </a:extLst>
          </p:cNvPr>
          <p:cNvSpPr/>
          <p:nvPr/>
        </p:nvSpPr>
        <p:spPr>
          <a:xfrm>
            <a:off x="409456" y="914400"/>
            <a:ext cx="6905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General Law (MGL) Chapter 90, Section 16A</a:t>
            </a:r>
          </a:p>
          <a:p>
            <a:pPr marL="742950" lvl="1" indent="-285750">
              <a:buFont typeface="Arial" panose="020B0604020202020204" pitchFamily="34" charset="0"/>
              <a:buChar char="-"/>
            </a:pPr>
            <a:r>
              <a:rPr lang="en-US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idling more than five minutes</a:t>
            </a:r>
          </a:p>
          <a:p>
            <a:pPr marL="742950" lvl="1" indent="-285750">
              <a:buFont typeface="Arial" panose="020B0604020202020204" pitchFamily="34" charset="0"/>
              <a:buChar char="-"/>
            </a:pPr>
            <a:r>
              <a:rPr lang="en-US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Penalty by fine</a:t>
            </a:r>
          </a:p>
          <a:p>
            <a:pPr marL="742950" lvl="1" indent="-285750">
              <a:buFont typeface="Arial" panose="020B0604020202020204" pitchFamily="34" charset="0"/>
              <a:buChar char="-"/>
            </a:pPr>
            <a:r>
              <a:rPr lang="en-US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 to all motor vehicles</a:t>
            </a:r>
          </a:p>
          <a:p>
            <a:endParaRPr lang="en-US" sz="16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i="1" dirty="0"/>
              <a:t>Every gallon of gas burned produces </a:t>
            </a:r>
            <a:r>
              <a:rPr lang="en-US" sz="1600" b="1" i="1" dirty="0"/>
              <a:t>more than 20 pounds of greenhouse gases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i="1" dirty="0"/>
              <a:t>Excessive idling </a:t>
            </a:r>
            <a:r>
              <a:rPr lang="en-US" sz="1600" b="1" i="1" dirty="0"/>
              <a:t>wastes </a:t>
            </a:r>
            <a:r>
              <a:rPr lang="en-US" sz="1600" i="1" dirty="0"/>
              <a:t>an enormous amount of </a:t>
            </a:r>
            <a:r>
              <a:rPr lang="en-US" sz="1600" b="1" i="1" dirty="0"/>
              <a:t>fuel </a:t>
            </a:r>
            <a:r>
              <a:rPr lang="en-US" sz="1600" i="1" dirty="0"/>
              <a:t>and </a:t>
            </a:r>
            <a:r>
              <a:rPr lang="en-US" sz="1600" b="1" i="1" dirty="0"/>
              <a:t>money</a:t>
            </a:r>
            <a:r>
              <a:rPr lang="en-US" sz="1600" i="1" dirty="0"/>
              <a:t> and generates needless </a:t>
            </a:r>
            <a:r>
              <a:rPr lang="en-US" sz="1600" b="1" i="1" dirty="0"/>
              <a:t>air pollution</a:t>
            </a:r>
            <a:r>
              <a:rPr lang="en-US" sz="1600" i="1" dirty="0"/>
              <a:t> and greenhouse gases</a:t>
            </a:r>
          </a:p>
          <a:p>
            <a:endParaRPr lang="en-US" sz="16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08C55D-EF1A-4C9E-9926-15D616335586}"/>
              </a:ext>
            </a:extLst>
          </p:cNvPr>
          <p:cNvSpPr/>
          <p:nvPr/>
        </p:nvSpPr>
        <p:spPr>
          <a:xfrm>
            <a:off x="76200" y="3925669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“Improve air quality by reducing unnecessary air pollution from idling vehicles” </a:t>
            </a:r>
            <a:r>
              <a:rPr lang="en-US" i="1" dirty="0"/>
              <a:t>– MassDEP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3A7828-9B0C-411C-A9B8-811FB1A4E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1417638"/>
            <a:ext cx="1759009" cy="21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6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Content Placeholder 3" descr="New Altec Presentation Slide TemplateVer2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9525" y="0"/>
            <a:ext cx="9144000" cy="6858000"/>
          </a:xfrm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0" y="102513"/>
            <a:ext cx="716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HelveticaNeueLT Std" pitchFamily="34" charset="0"/>
              </a:rPr>
              <a:t>How much do trucks idle?</a:t>
            </a:r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22641975-7709-47E7-A03B-341DAC3B9ED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379046"/>
            <a:ext cx="2743199" cy="47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BC37609D-AB92-451F-BD1C-215172D9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124805"/>
            <a:ext cx="2743199" cy="2529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F2B65426-CEE9-41E1-B2A7-99C515A06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33" y="1118369"/>
            <a:ext cx="2743199" cy="2559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1E841C5C-965F-46D2-A1D5-81236AFF4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3058" y="1118369"/>
            <a:ext cx="2772394" cy="2535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0AD5F66-449D-4B0D-A916-819CD23A9B2F}"/>
              </a:ext>
            </a:extLst>
          </p:cNvPr>
          <p:cNvSpPr txBox="1"/>
          <p:nvPr/>
        </p:nvSpPr>
        <p:spPr>
          <a:xfrm>
            <a:off x="991683" y="2590800"/>
            <a:ext cx="1065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55’ Material Handler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334170-59A7-4317-9B52-B542B42BE98C}"/>
              </a:ext>
            </a:extLst>
          </p:cNvPr>
          <p:cNvSpPr txBox="1"/>
          <p:nvPr/>
        </p:nvSpPr>
        <p:spPr>
          <a:xfrm>
            <a:off x="4114800" y="2774967"/>
            <a:ext cx="1065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Telecom Aerial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61ADC2-49E0-42C4-9345-0B93C327D951}"/>
              </a:ext>
            </a:extLst>
          </p:cNvPr>
          <p:cNvSpPr txBox="1"/>
          <p:nvPr/>
        </p:nvSpPr>
        <p:spPr>
          <a:xfrm>
            <a:off x="7239000" y="2819400"/>
            <a:ext cx="1065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Trouble Truck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DC8951C-02C7-486E-8C90-EC5130061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509" y="4038600"/>
            <a:ext cx="2488063" cy="1451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5ED3E50-CD16-44C5-BE0A-E58F1FC805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0576" y="4082014"/>
            <a:ext cx="2324424" cy="13645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6A5DFF-8FFB-4B18-9093-01C7EED83B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4082145"/>
            <a:ext cx="2324424" cy="13432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024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Content Placeholder 3" descr="New Altec Presentation Slide TemplateVer2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09600" y="1143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0" y="102513"/>
            <a:ext cx="716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HelveticaNeueLT Std" pitchFamily="34" charset="0"/>
              </a:rPr>
              <a:t>Data Ecosystem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95427D3-E6ED-4A9A-8863-827FB7317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13" y="685800"/>
            <a:ext cx="9144000" cy="50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2D4B466C-3C8A-407A-AF15-924CB1920A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379046"/>
            <a:ext cx="2743199" cy="47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11CB24-EA3E-40E8-883B-0273710F941D}"/>
              </a:ext>
            </a:extLst>
          </p:cNvPr>
          <p:cNvSpPr txBox="1"/>
          <p:nvPr/>
        </p:nvSpPr>
        <p:spPr>
          <a:xfrm>
            <a:off x="876300" y="5766861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Integrating Plug-In Idle Mitigation technology in a fleet along with a data management strategy ensures the technology is optimized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167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Content Placeholder 3" descr="New Altec Presentation Slide TemplateVer2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57200" y="1143748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0" y="102513"/>
            <a:ext cx="716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HelveticaNeueLT Std" pitchFamily="34" charset="0"/>
              </a:rPr>
              <a:t>Actionable Fleet Data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B0FD0-DB96-48EC-B73F-42054B7AC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633" y="838200"/>
            <a:ext cx="2114179" cy="1438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EE4E70-ED00-44D9-934E-41932A2C8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976" y="2567862"/>
            <a:ext cx="1865334" cy="1442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68CC6F-66BD-43E8-80C1-16722AD6E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4239" y="2538948"/>
            <a:ext cx="2101651" cy="1450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549A00-1998-474E-A8EC-E0666E3CF5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837" r="13911"/>
          <a:stretch/>
        </p:blipFill>
        <p:spPr>
          <a:xfrm>
            <a:off x="5060055" y="875241"/>
            <a:ext cx="1920255" cy="14598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DD4B76-C32A-44C9-AA5C-02DBE24E7F39}"/>
              </a:ext>
            </a:extLst>
          </p:cNvPr>
          <p:cNvSpPr txBox="1"/>
          <p:nvPr/>
        </p:nvSpPr>
        <p:spPr>
          <a:xfrm>
            <a:off x="7090545" y="1329057"/>
            <a:ext cx="194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Avoidable Idle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F51488-D13B-404C-B89F-CD4ED1BA3469}"/>
              </a:ext>
            </a:extLst>
          </p:cNvPr>
          <p:cNvSpPr txBox="1"/>
          <p:nvPr/>
        </p:nvSpPr>
        <p:spPr>
          <a:xfrm>
            <a:off x="0" y="3028268"/>
            <a:ext cx="1943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Idle Mitigation By Category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778802-9B6C-4468-BDBE-41433164A098}"/>
              </a:ext>
            </a:extLst>
          </p:cNvPr>
          <p:cNvSpPr txBox="1"/>
          <p:nvPr/>
        </p:nvSpPr>
        <p:spPr>
          <a:xfrm>
            <a:off x="7139625" y="3050004"/>
            <a:ext cx="194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Utilization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8B0038-45CD-41A0-9115-5ECDCFB9862D}"/>
              </a:ext>
            </a:extLst>
          </p:cNvPr>
          <p:cNvSpPr txBox="1"/>
          <p:nvPr/>
        </p:nvSpPr>
        <p:spPr>
          <a:xfrm>
            <a:off x="6704" y="1226298"/>
            <a:ext cx="194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Fuel Savings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5EC2A8-A559-491A-849E-8FF88949A6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4352259"/>
            <a:ext cx="5972997" cy="1442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2E8866C-1679-4388-BF64-51F1C22FC0FA}"/>
              </a:ext>
            </a:extLst>
          </p:cNvPr>
          <p:cNvSpPr txBox="1"/>
          <p:nvPr/>
        </p:nvSpPr>
        <p:spPr>
          <a:xfrm>
            <a:off x="3276600" y="5834066"/>
            <a:ext cx="295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Emissions Reduction</a:t>
            </a:r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F73C7187-A352-43D9-ACC8-F8689FE3848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6379046"/>
            <a:ext cx="2743199" cy="47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318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New Altec Presentation Slide TemplateVer2 copy.jpg">
            <a:extLst>
              <a:ext uri="{FF2B5EF4-FFF2-40B4-BE49-F238E27FC236}">
                <a16:creationId xmlns:a16="http://schemas.microsoft.com/office/drawing/2014/main" id="{AB970BA4-FC90-49AE-878A-C14C88C410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251" y="0"/>
            <a:ext cx="9144000" cy="685800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379046"/>
            <a:ext cx="2743199" cy="47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F3064513-412E-4B54-98F1-D13ADFCBC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513"/>
            <a:ext cx="716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HelveticaNeueLT Std" pitchFamily="34" charset="0"/>
              </a:rPr>
              <a:t>Data Driven Approach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23BD706-F6E8-4FB1-9797-FC973788C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722786"/>
              </p:ext>
            </p:extLst>
          </p:nvPr>
        </p:nvGraphicFramePr>
        <p:xfrm>
          <a:off x="990600" y="798751"/>
          <a:ext cx="6858000" cy="4916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508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Content Placeholder 3" descr="New Altec Presentation Slide TemplateVer2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0" y="102513"/>
            <a:ext cx="716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HelveticaNeueLT Std" pitchFamily="34" charset="0"/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124" y="936402"/>
            <a:ext cx="2324424" cy="1343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33ABE8-EE30-42F2-B956-4AA2B7A18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887035"/>
            <a:ext cx="2324424" cy="13645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22641975-7709-47E7-A03B-341DAC3B9ED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6379046"/>
            <a:ext cx="2743199" cy="47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330F4166-975F-4FCA-BE09-4C9A82C9A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914" y="3639065"/>
            <a:ext cx="7162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+mn-lt"/>
              </a:rPr>
              <a:t>Frank Dean</a:t>
            </a:r>
          </a:p>
          <a:p>
            <a:pPr algn="ctr"/>
            <a:r>
              <a:rPr lang="en-US" b="1" dirty="0">
                <a:latin typeface="+mn-lt"/>
              </a:rPr>
              <a:t>Business Development Manager – Green Fleet</a:t>
            </a:r>
          </a:p>
          <a:p>
            <a:pPr algn="ctr"/>
            <a:r>
              <a:rPr lang="en-US" b="1" dirty="0">
                <a:latin typeface="+mn-lt"/>
              </a:rPr>
              <a:t>205-531-0604 / frank.dean@altec.com</a:t>
            </a:r>
          </a:p>
          <a:p>
            <a:pPr algn="ctr"/>
            <a:endParaRPr lang="en-US" sz="2400" b="1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F09ABB-67B2-4FBC-AE23-FCC930DE8CA3}"/>
              </a:ext>
            </a:extLst>
          </p:cNvPr>
          <p:cNvSpPr/>
          <p:nvPr/>
        </p:nvSpPr>
        <p:spPr>
          <a:xfrm>
            <a:off x="162910" y="2852487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“Improve air quality by reducing unnecessary air pollution from idling vehicles” </a:t>
            </a:r>
            <a:r>
              <a:rPr lang="en-US" sz="2000" i="1" dirty="0"/>
              <a:t>– MassDEP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0EA11A-F6F9-4C8D-B54B-0108081E77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4551" y="4931727"/>
            <a:ext cx="5797848" cy="8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54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23985</TotalTime>
  <Words>305</Words>
  <Application>Microsoft Office PowerPoint</Application>
  <PresentationFormat>On-screen Show (4:3)</PresentationFormat>
  <Paragraphs>65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HelveticaNeueLT Std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Altec Industries,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Chet Borden</dc:creator>
  <cp:lastModifiedBy>Frank Dean</cp:lastModifiedBy>
  <cp:revision>487</cp:revision>
  <cp:lastPrinted>2019-02-08T20:16:12Z</cp:lastPrinted>
  <dcterms:created xsi:type="dcterms:W3CDTF">2013-01-30T16:12:18Z</dcterms:created>
  <dcterms:modified xsi:type="dcterms:W3CDTF">2019-10-06T23:53:32Z</dcterms:modified>
</cp:coreProperties>
</file>